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50"/>
  </p:notesMasterIdLst>
  <p:sldIdLst>
    <p:sldId id="397" r:id="rId2"/>
    <p:sldId id="398" r:id="rId3"/>
    <p:sldId id="399" r:id="rId4"/>
    <p:sldId id="400" r:id="rId5"/>
    <p:sldId id="401" r:id="rId6"/>
    <p:sldId id="402" r:id="rId7"/>
    <p:sldId id="403" r:id="rId8"/>
    <p:sldId id="411" r:id="rId9"/>
    <p:sldId id="412" r:id="rId10"/>
    <p:sldId id="413" r:id="rId11"/>
    <p:sldId id="414" r:id="rId12"/>
    <p:sldId id="415" r:id="rId13"/>
    <p:sldId id="416" r:id="rId14"/>
    <p:sldId id="417" r:id="rId15"/>
    <p:sldId id="418" r:id="rId16"/>
    <p:sldId id="419" r:id="rId17"/>
    <p:sldId id="420" r:id="rId18"/>
    <p:sldId id="421" r:id="rId19"/>
    <p:sldId id="422" r:id="rId20"/>
    <p:sldId id="423" r:id="rId21"/>
    <p:sldId id="424" r:id="rId22"/>
    <p:sldId id="425" r:id="rId23"/>
    <p:sldId id="426" r:id="rId24"/>
    <p:sldId id="427" r:id="rId25"/>
    <p:sldId id="428" r:id="rId26"/>
    <p:sldId id="429" r:id="rId27"/>
    <p:sldId id="430" r:id="rId28"/>
    <p:sldId id="432" r:id="rId29"/>
    <p:sldId id="434" r:id="rId30"/>
    <p:sldId id="435" r:id="rId31"/>
    <p:sldId id="436" r:id="rId32"/>
    <p:sldId id="437" r:id="rId33"/>
    <p:sldId id="438" r:id="rId34"/>
    <p:sldId id="439" r:id="rId35"/>
    <p:sldId id="440" r:id="rId36"/>
    <p:sldId id="442" r:id="rId37"/>
    <p:sldId id="443" r:id="rId38"/>
    <p:sldId id="446" r:id="rId39"/>
    <p:sldId id="447" r:id="rId40"/>
    <p:sldId id="471" r:id="rId41"/>
    <p:sldId id="452" r:id="rId42"/>
    <p:sldId id="453" r:id="rId43"/>
    <p:sldId id="454" r:id="rId44"/>
    <p:sldId id="455" r:id="rId45"/>
    <p:sldId id="456" r:id="rId46"/>
    <p:sldId id="457" r:id="rId47"/>
    <p:sldId id="458" r:id="rId48"/>
    <p:sldId id="470" r:id="rId4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76" autoAdjust="0"/>
    <p:restoredTop sz="94660"/>
  </p:normalViewPr>
  <p:slideViewPr>
    <p:cSldViewPr>
      <p:cViewPr varScale="1">
        <p:scale>
          <a:sx n="69" d="100"/>
          <a:sy n="69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F83556-8D87-45E9-9ED0-3A49A6D457F2}" type="doc">
      <dgm:prSet loTypeId="urn:microsoft.com/office/officeart/2005/8/layout/orgChart1" loCatId="hierarchy" qsTypeId="urn:microsoft.com/office/officeart/2005/8/quickstyle/3d2" qsCatId="3D" csTypeId="urn:microsoft.com/office/officeart/2005/8/colors/accent1_2" csCatId="accent1" phldr="1"/>
      <dgm:spPr/>
    </dgm:pt>
    <dgm:pt modelId="{26798602-0609-48B4-81C1-835B6A84758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2000" b="1" i="0" u="none" strike="noStrike" cap="none" normalizeH="0" baseline="3000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ИНДИВИДУАЛЛИК</a:t>
          </a:r>
          <a:endParaRPr kumimoji="0" lang="uz-Cyrl-UZ" sz="2000" b="0" i="0" u="none" strike="noStrike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gm:t>
    </dgm:pt>
    <dgm:pt modelId="{C2DCE424-F8B1-4202-B650-7B4B1646D04E}" type="parTrans" cxnId="{12D20311-5E7D-4900-8BDD-7D5CD152DE0E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42314CE8-E260-41AD-8A9A-6BC7A4A346D9}" type="sibTrans" cxnId="{12D20311-5E7D-4900-8BDD-7D5CD152DE0E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435E0DAD-19C2-4318-A4D1-DBD1E3E8043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b="1" i="0" u="none" strike="noStrike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ҚОБИЛИЯТЛАР</a:t>
          </a:r>
          <a:endParaRPr kumimoji="0" lang="uz-Cyrl-UZ" b="0" i="0" u="none" strike="noStrike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gm:t>
    </dgm:pt>
    <dgm:pt modelId="{65983518-4269-4F9A-91C2-C928D6CC5256}" type="parTrans" cxnId="{94F2FD22-1A2C-4A14-AE9A-C7FE3D8A1209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37F9430E-D550-4A58-B237-DADE6A828E67}" type="sibTrans" cxnId="{94F2FD22-1A2C-4A14-AE9A-C7FE3D8A1209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77CD0C9B-192B-4578-945B-B62D35A3A08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b="1" i="1" u="none" strike="noStrike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ТЕМПЕРАМЕНТ</a:t>
          </a:r>
          <a:endParaRPr kumimoji="0" lang="uz-Cyrl-UZ" b="0" i="0" u="none" strike="noStrike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gm:t>
    </dgm:pt>
    <dgm:pt modelId="{0D53EFC3-FA1A-4490-9FD2-4843BC134576}" type="parTrans" cxnId="{7F558EC6-7A0B-4F43-AD53-D93C96D4E856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4B8AEC35-CB3D-4F9D-8BF9-3034EA18D603}" type="sibTrans" cxnId="{7F558EC6-7A0B-4F43-AD53-D93C96D4E856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D4A2693F-1694-4A7A-B06A-4D2873826D3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b="1" i="1" u="none" strike="noStrike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ЭМОЦИЯ ВА МОТИВАЦИЯ</a:t>
          </a:r>
          <a:endParaRPr kumimoji="0" lang="uz-Cyrl-UZ" b="0" i="0" u="none" strike="noStrike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gm:t>
    </dgm:pt>
    <dgm:pt modelId="{F3EE279C-237A-41EA-96ED-CF7423CA167D}" type="parTrans" cxnId="{8DB95DF7-7E31-4A31-877F-7DF8EA9323E3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53372658-D626-4046-9566-C05769166516}" type="sibTrans" cxnId="{8DB95DF7-7E31-4A31-877F-7DF8EA9323E3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927CA0A1-A484-4607-AAD6-E7585418BF1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b="1" i="1" u="none" strike="noStrike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ИЖТИМОИЙ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b="1" i="1" u="none" strike="noStrike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</a:rPr>
            <a:t>УСТАНОВКАЛАР</a:t>
          </a:r>
          <a:endParaRPr kumimoji="0" lang="en-US" b="0" i="0" u="none" strike="noStrike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gm:t>
    </dgm:pt>
    <dgm:pt modelId="{01B7373C-EAF3-4B99-BFE7-3A7EF6B8C05C}" type="parTrans" cxnId="{06692CC6-953C-4393-BCBD-F1660CB26014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887F82D6-D383-4035-B542-B4A98ECF7C99}" type="sibTrans" cxnId="{06692CC6-953C-4393-BCBD-F1660CB26014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7082F9B5-0CB0-4955-BB7C-F152AFF5843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b="1" i="1" u="none" strike="noStrike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ХАРАКТЕР</a:t>
          </a:r>
          <a:endParaRPr kumimoji="0" lang="uz-Cyrl-UZ" b="0" i="0" u="none" strike="noStrike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gm:t>
    </dgm:pt>
    <dgm:pt modelId="{C5F92134-8878-471D-A8D9-E15F21569AAD}" type="parTrans" cxnId="{A0A6D37E-D72F-4759-8007-4F6F494C23B6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363317DD-B76F-40DF-BDCE-369836754694}" type="sibTrans" cxnId="{A0A6D37E-D72F-4759-8007-4F6F494C23B6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3CDD4C12-1C74-48B0-BFB2-A4CD8B25DAE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b="1" i="1" u="none" strike="noStrike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ИРОДАВИЙ СИФАТЛАР</a:t>
          </a:r>
          <a:endParaRPr kumimoji="0" lang="uz-Cyrl-UZ" b="0" i="0" u="none" strike="noStrike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gm:t>
    </dgm:pt>
    <dgm:pt modelId="{35917C7A-E9FA-4241-9C46-309219425A06}" type="parTrans" cxnId="{BF6D1C71-3A94-47A2-8111-0A64D74259A1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49934075-ADB0-401E-AE41-FADF6181B093}" type="sibTrans" cxnId="{BF6D1C71-3A94-47A2-8111-0A64D74259A1}">
      <dgm:prSet/>
      <dgm:spPr/>
      <dgm:t>
        <a:bodyPr/>
        <a:lstStyle/>
        <a:p>
          <a:endParaRPr lang="ru-RU">
            <a:solidFill>
              <a:srgbClr val="0000FF"/>
            </a:solidFill>
            <a:latin typeface="Arial Black" pitchFamily="34" charset="0"/>
          </a:endParaRPr>
        </a:p>
      </dgm:t>
    </dgm:pt>
    <dgm:pt modelId="{0C8A8B36-A791-4A1D-8B99-1A965A3C98CC}" type="pres">
      <dgm:prSet presAssocID="{CAF83556-8D87-45E9-9ED0-3A49A6D457F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A925670-AEFA-4A5F-9623-17E0643BB94B}" type="pres">
      <dgm:prSet presAssocID="{26798602-0609-48B4-81C1-835B6A847580}" presName="hierRoot1" presStyleCnt="0">
        <dgm:presLayoutVars>
          <dgm:hierBranch/>
        </dgm:presLayoutVars>
      </dgm:prSet>
      <dgm:spPr/>
    </dgm:pt>
    <dgm:pt modelId="{C9E0A09A-9B18-4456-BDB5-A577726D3C3A}" type="pres">
      <dgm:prSet presAssocID="{26798602-0609-48B4-81C1-835B6A847580}" presName="rootComposite1" presStyleCnt="0"/>
      <dgm:spPr/>
    </dgm:pt>
    <dgm:pt modelId="{BFC537E9-323D-4F1B-9B8E-F3D9FE5DBE81}" type="pres">
      <dgm:prSet presAssocID="{26798602-0609-48B4-81C1-835B6A847580}" presName="rootText1" presStyleLbl="node0" presStyleIdx="0" presStyleCnt="1" custScaleX="184176" custScaleY="1369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80FDD8-03EC-4882-B204-F41435E23F0A}" type="pres">
      <dgm:prSet presAssocID="{26798602-0609-48B4-81C1-835B6A84758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EF373EE-4997-4989-B720-4242DDFCB501}" type="pres">
      <dgm:prSet presAssocID="{26798602-0609-48B4-81C1-835B6A847580}" presName="hierChild2" presStyleCnt="0"/>
      <dgm:spPr/>
    </dgm:pt>
    <dgm:pt modelId="{4A9D6728-CF94-4779-BAB3-A7E834FFA0E9}" type="pres">
      <dgm:prSet presAssocID="{65983518-4269-4F9A-91C2-C928D6CC5256}" presName="Name35" presStyleLbl="parChTrans1D2" presStyleIdx="0" presStyleCnt="5"/>
      <dgm:spPr/>
      <dgm:t>
        <a:bodyPr/>
        <a:lstStyle/>
        <a:p>
          <a:endParaRPr lang="ru-RU"/>
        </a:p>
      </dgm:t>
    </dgm:pt>
    <dgm:pt modelId="{6C96C942-7FBD-4286-8C59-A850E8E5A16A}" type="pres">
      <dgm:prSet presAssocID="{435E0DAD-19C2-4318-A4D1-DBD1E3E8043A}" presName="hierRoot2" presStyleCnt="0">
        <dgm:presLayoutVars>
          <dgm:hierBranch/>
        </dgm:presLayoutVars>
      </dgm:prSet>
      <dgm:spPr/>
    </dgm:pt>
    <dgm:pt modelId="{1C0699C8-034B-4A94-8470-1C465BC90976}" type="pres">
      <dgm:prSet presAssocID="{435E0DAD-19C2-4318-A4D1-DBD1E3E8043A}" presName="rootComposite" presStyleCnt="0"/>
      <dgm:spPr/>
    </dgm:pt>
    <dgm:pt modelId="{A35EB81B-9BD8-4F87-AA41-FAC6DBF83064}" type="pres">
      <dgm:prSet presAssocID="{435E0DAD-19C2-4318-A4D1-DBD1E3E8043A}" presName="rootText" presStyleLbl="node2" presStyleIdx="0" presStyleCnt="5" custScaleX="122412" custScaleY="101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EE1CD23-89F0-4F27-A658-A7877FED53E2}" type="pres">
      <dgm:prSet presAssocID="{435E0DAD-19C2-4318-A4D1-DBD1E3E8043A}" presName="rootConnector" presStyleLbl="node2" presStyleIdx="0" presStyleCnt="5"/>
      <dgm:spPr/>
      <dgm:t>
        <a:bodyPr/>
        <a:lstStyle/>
        <a:p>
          <a:endParaRPr lang="ru-RU"/>
        </a:p>
      </dgm:t>
    </dgm:pt>
    <dgm:pt modelId="{C57E6CCA-2DF4-420A-A4E8-A5A4DF4B1C82}" type="pres">
      <dgm:prSet presAssocID="{435E0DAD-19C2-4318-A4D1-DBD1E3E8043A}" presName="hierChild4" presStyleCnt="0"/>
      <dgm:spPr/>
    </dgm:pt>
    <dgm:pt modelId="{EC97BA93-E589-47E9-A0C5-C2092B10A13B}" type="pres">
      <dgm:prSet presAssocID="{435E0DAD-19C2-4318-A4D1-DBD1E3E8043A}" presName="hierChild5" presStyleCnt="0"/>
      <dgm:spPr/>
    </dgm:pt>
    <dgm:pt modelId="{6F4AC70F-B80F-4159-AE60-A54EFC5DE25D}" type="pres">
      <dgm:prSet presAssocID="{0D53EFC3-FA1A-4490-9FD2-4843BC134576}" presName="Name35" presStyleLbl="parChTrans1D2" presStyleIdx="1" presStyleCnt="5"/>
      <dgm:spPr/>
      <dgm:t>
        <a:bodyPr/>
        <a:lstStyle/>
        <a:p>
          <a:endParaRPr lang="ru-RU"/>
        </a:p>
      </dgm:t>
    </dgm:pt>
    <dgm:pt modelId="{2A9AD82E-D926-4BC1-8F57-68C37E9128D8}" type="pres">
      <dgm:prSet presAssocID="{77CD0C9B-192B-4578-945B-B62D35A3A08F}" presName="hierRoot2" presStyleCnt="0">
        <dgm:presLayoutVars>
          <dgm:hierBranch/>
        </dgm:presLayoutVars>
      </dgm:prSet>
      <dgm:spPr/>
    </dgm:pt>
    <dgm:pt modelId="{3178C959-FC06-4F9A-819F-7153F5DE9787}" type="pres">
      <dgm:prSet presAssocID="{77CD0C9B-192B-4578-945B-B62D35A3A08F}" presName="rootComposite" presStyleCnt="0"/>
      <dgm:spPr/>
    </dgm:pt>
    <dgm:pt modelId="{52F2D86A-E5C1-4D36-BB98-86AB976C144F}" type="pres">
      <dgm:prSet presAssocID="{77CD0C9B-192B-4578-945B-B62D35A3A08F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10214C-5DDA-49D5-B40C-C8624F9917FE}" type="pres">
      <dgm:prSet presAssocID="{77CD0C9B-192B-4578-945B-B62D35A3A08F}" presName="rootConnector" presStyleLbl="node2" presStyleIdx="1" presStyleCnt="5"/>
      <dgm:spPr/>
      <dgm:t>
        <a:bodyPr/>
        <a:lstStyle/>
        <a:p>
          <a:endParaRPr lang="ru-RU"/>
        </a:p>
      </dgm:t>
    </dgm:pt>
    <dgm:pt modelId="{C48059AC-A8FB-48CC-937A-3D63BD5EB090}" type="pres">
      <dgm:prSet presAssocID="{77CD0C9B-192B-4578-945B-B62D35A3A08F}" presName="hierChild4" presStyleCnt="0"/>
      <dgm:spPr/>
    </dgm:pt>
    <dgm:pt modelId="{D78549FF-7851-49F5-87FF-EF9FC93CB4AF}" type="pres">
      <dgm:prSet presAssocID="{77CD0C9B-192B-4578-945B-B62D35A3A08F}" presName="hierChild5" presStyleCnt="0"/>
      <dgm:spPr/>
    </dgm:pt>
    <dgm:pt modelId="{3E077FE5-C07B-46E5-93C3-E5291D25BCC5}" type="pres">
      <dgm:prSet presAssocID="{F3EE279C-237A-41EA-96ED-CF7423CA167D}" presName="Name35" presStyleLbl="parChTrans1D2" presStyleIdx="2" presStyleCnt="5"/>
      <dgm:spPr/>
      <dgm:t>
        <a:bodyPr/>
        <a:lstStyle/>
        <a:p>
          <a:endParaRPr lang="ru-RU"/>
        </a:p>
      </dgm:t>
    </dgm:pt>
    <dgm:pt modelId="{690FD3BC-CF75-4E32-AC8D-67E5F65B7154}" type="pres">
      <dgm:prSet presAssocID="{D4A2693F-1694-4A7A-B06A-4D2873826D3D}" presName="hierRoot2" presStyleCnt="0">
        <dgm:presLayoutVars>
          <dgm:hierBranch/>
        </dgm:presLayoutVars>
      </dgm:prSet>
      <dgm:spPr/>
    </dgm:pt>
    <dgm:pt modelId="{337EE6A6-BF4C-4961-8F12-CEC07E1FFFDB}" type="pres">
      <dgm:prSet presAssocID="{D4A2693F-1694-4A7A-B06A-4D2873826D3D}" presName="rootComposite" presStyleCnt="0"/>
      <dgm:spPr/>
    </dgm:pt>
    <dgm:pt modelId="{1C8AFAD0-8870-4B01-A7AD-F90470B215E8}" type="pres">
      <dgm:prSet presAssocID="{D4A2693F-1694-4A7A-B06A-4D2873826D3D}" presName="rootText" presStyleLbl="node2" presStyleIdx="2" presStyleCnt="5" custScaleX="114258" custScaleY="1106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00A962-527B-4375-ABB9-33E57A0483D7}" type="pres">
      <dgm:prSet presAssocID="{D4A2693F-1694-4A7A-B06A-4D2873826D3D}" presName="rootConnector" presStyleLbl="node2" presStyleIdx="2" presStyleCnt="5"/>
      <dgm:spPr/>
      <dgm:t>
        <a:bodyPr/>
        <a:lstStyle/>
        <a:p>
          <a:endParaRPr lang="ru-RU"/>
        </a:p>
      </dgm:t>
    </dgm:pt>
    <dgm:pt modelId="{A355B0B6-33D6-4326-B6F6-CCA2F5B07BBD}" type="pres">
      <dgm:prSet presAssocID="{D4A2693F-1694-4A7A-B06A-4D2873826D3D}" presName="hierChild4" presStyleCnt="0"/>
      <dgm:spPr/>
    </dgm:pt>
    <dgm:pt modelId="{4C6C3737-076C-4688-B7CC-2BB1BE24052C}" type="pres">
      <dgm:prSet presAssocID="{01B7373C-EAF3-4B99-BFE7-3A7EF6B8C05C}" presName="Name35" presStyleLbl="parChTrans1D3" presStyleIdx="0" presStyleCnt="1"/>
      <dgm:spPr/>
      <dgm:t>
        <a:bodyPr/>
        <a:lstStyle/>
        <a:p>
          <a:endParaRPr lang="ru-RU"/>
        </a:p>
      </dgm:t>
    </dgm:pt>
    <dgm:pt modelId="{F65FD3DC-4665-4CCA-A9A1-17699E2898C7}" type="pres">
      <dgm:prSet presAssocID="{927CA0A1-A484-4607-AAD6-E7585418BF14}" presName="hierRoot2" presStyleCnt="0">
        <dgm:presLayoutVars>
          <dgm:hierBranch val="r"/>
        </dgm:presLayoutVars>
      </dgm:prSet>
      <dgm:spPr/>
    </dgm:pt>
    <dgm:pt modelId="{57BEEA32-41EF-46DA-AFA5-93B2AB89F82C}" type="pres">
      <dgm:prSet presAssocID="{927CA0A1-A484-4607-AAD6-E7585418BF14}" presName="rootComposite" presStyleCnt="0"/>
      <dgm:spPr/>
    </dgm:pt>
    <dgm:pt modelId="{BE49E6ED-A7A5-4A73-A7E7-CACDA6B06CD1}" type="pres">
      <dgm:prSet presAssocID="{927CA0A1-A484-4607-AAD6-E7585418BF14}" presName="rootText" presStyleLbl="node3" presStyleIdx="0" presStyleCnt="1" custScaleX="125192" custScaleY="1163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7AB58E-E0D1-4563-96B9-847A01275540}" type="pres">
      <dgm:prSet presAssocID="{927CA0A1-A484-4607-AAD6-E7585418BF14}" presName="rootConnector" presStyleLbl="node3" presStyleIdx="0" presStyleCnt="1"/>
      <dgm:spPr/>
      <dgm:t>
        <a:bodyPr/>
        <a:lstStyle/>
        <a:p>
          <a:endParaRPr lang="ru-RU"/>
        </a:p>
      </dgm:t>
    </dgm:pt>
    <dgm:pt modelId="{44735614-5465-46E7-82B7-036197296B84}" type="pres">
      <dgm:prSet presAssocID="{927CA0A1-A484-4607-AAD6-E7585418BF14}" presName="hierChild4" presStyleCnt="0"/>
      <dgm:spPr/>
    </dgm:pt>
    <dgm:pt modelId="{4B1223CD-6EC0-4F49-807F-1103A75F3FD9}" type="pres">
      <dgm:prSet presAssocID="{927CA0A1-A484-4607-AAD6-E7585418BF14}" presName="hierChild5" presStyleCnt="0"/>
      <dgm:spPr/>
    </dgm:pt>
    <dgm:pt modelId="{AC9108A4-B710-4939-9D59-6E7ADFE4A2A2}" type="pres">
      <dgm:prSet presAssocID="{D4A2693F-1694-4A7A-B06A-4D2873826D3D}" presName="hierChild5" presStyleCnt="0"/>
      <dgm:spPr/>
    </dgm:pt>
    <dgm:pt modelId="{D3D8CFAD-5F4E-44D1-9C5B-023C9D5E602D}" type="pres">
      <dgm:prSet presAssocID="{C5F92134-8878-471D-A8D9-E15F21569AAD}" presName="Name35" presStyleLbl="parChTrans1D2" presStyleIdx="3" presStyleCnt="5"/>
      <dgm:spPr/>
      <dgm:t>
        <a:bodyPr/>
        <a:lstStyle/>
        <a:p>
          <a:endParaRPr lang="ru-RU"/>
        </a:p>
      </dgm:t>
    </dgm:pt>
    <dgm:pt modelId="{BC712B8F-CFD7-4AF8-ADD3-F0084719966C}" type="pres">
      <dgm:prSet presAssocID="{7082F9B5-0CB0-4955-BB7C-F152AFF5843D}" presName="hierRoot2" presStyleCnt="0">
        <dgm:presLayoutVars>
          <dgm:hierBranch/>
        </dgm:presLayoutVars>
      </dgm:prSet>
      <dgm:spPr/>
    </dgm:pt>
    <dgm:pt modelId="{6E1672B2-A4A4-46AA-A242-11CC86F306D3}" type="pres">
      <dgm:prSet presAssocID="{7082F9B5-0CB0-4955-BB7C-F152AFF5843D}" presName="rootComposite" presStyleCnt="0"/>
      <dgm:spPr/>
    </dgm:pt>
    <dgm:pt modelId="{A99193DF-2937-4C0F-B153-6E274A57E182}" type="pres">
      <dgm:prSet presAssocID="{7082F9B5-0CB0-4955-BB7C-F152AFF5843D}" presName="rootText" presStyleLbl="node2" presStyleIdx="3" presStyleCnt="5" custScaleX="119048" custScaleY="1020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AF77B2-A446-471F-AA4D-E64CED01CC4F}" type="pres">
      <dgm:prSet presAssocID="{7082F9B5-0CB0-4955-BB7C-F152AFF5843D}" presName="rootConnector" presStyleLbl="node2" presStyleIdx="3" presStyleCnt="5"/>
      <dgm:spPr/>
      <dgm:t>
        <a:bodyPr/>
        <a:lstStyle/>
        <a:p>
          <a:endParaRPr lang="ru-RU"/>
        </a:p>
      </dgm:t>
    </dgm:pt>
    <dgm:pt modelId="{C23E376A-702F-4EC3-BDF2-5CDCF271F44F}" type="pres">
      <dgm:prSet presAssocID="{7082F9B5-0CB0-4955-BB7C-F152AFF5843D}" presName="hierChild4" presStyleCnt="0"/>
      <dgm:spPr/>
    </dgm:pt>
    <dgm:pt modelId="{90F44AF1-0A76-4962-A568-29DDD340972E}" type="pres">
      <dgm:prSet presAssocID="{7082F9B5-0CB0-4955-BB7C-F152AFF5843D}" presName="hierChild5" presStyleCnt="0"/>
      <dgm:spPr/>
    </dgm:pt>
    <dgm:pt modelId="{FF10BB38-F1CE-4330-8ED4-C95074D4001D}" type="pres">
      <dgm:prSet presAssocID="{35917C7A-E9FA-4241-9C46-309219425A06}" presName="Name35" presStyleLbl="parChTrans1D2" presStyleIdx="4" presStyleCnt="5"/>
      <dgm:spPr/>
      <dgm:t>
        <a:bodyPr/>
        <a:lstStyle/>
        <a:p>
          <a:endParaRPr lang="ru-RU"/>
        </a:p>
      </dgm:t>
    </dgm:pt>
    <dgm:pt modelId="{DE151EF7-1966-4CA0-B0E2-559B8DD54DBA}" type="pres">
      <dgm:prSet presAssocID="{3CDD4C12-1C74-48B0-BFB2-A4CD8B25DAEC}" presName="hierRoot2" presStyleCnt="0">
        <dgm:presLayoutVars>
          <dgm:hierBranch/>
        </dgm:presLayoutVars>
      </dgm:prSet>
      <dgm:spPr/>
    </dgm:pt>
    <dgm:pt modelId="{0F3D2AE0-BA2D-4BA5-95E2-725070E83C4D}" type="pres">
      <dgm:prSet presAssocID="{3CDD4C12-1C74-48B0-BFB2-A4CD8B25DAEC}" presName="rootComposite" presStyleCnt="0"/>
      <dgm:spPr/>
    </dgm:pt>
    <dgm:pt modelId="{FC44F3C6-8C89-4918-B4B7-8F1666084692}" type="pres">
      <dgm:prSet presAssocID="{3CDD4C12-1C74-48B0-BFB2-A4CD8B25DAEC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752DE6-14D4-45B6-ABC9-EF5BCC5D491A}" type="pres">
      <dgm:prSet presAssocID="{3CDD4C12-1C74-48B0-BFB2-A4CD8B25DAEC}" presName="rootConnector" presStyleLbl="node2" presStyleIdx="4" presStyleCnt="5"/>
      <dgm:spPr/>
      <dgm:t>
        <a:bodyPr/>
        <a:lstStyle/>
        <a:p>
          <a:endParaRPr lang="ru-RU"/>
        </a:p>
      </dgm:t>
    </dgm:pt>
    <dgm:pt modelId="{1B699998-F4FE-42F2-AF82-661D53C5A2E6}" type="pres">
      <dgm:prSet presAssocID="{3CDD4C12-1C74-48B0-BFB2-A4CD8B25DAEC}" presName="hierChild4" presStyleCnt="0"/>
      <dgm:spPr/>
    </dgm:pt>
    <dgm:pt modelId="{291DB209-CAD0-4709-AD8B-080BED37854A}" type="pres">
      <dgm:prSet presAssocID="{3CDD4C12-1C74-48B0-BFB2-A4CD8B25DAEC}" presName="hierChild5" presStyleCnt="0"/>
      <dgm:spPr/>
    </dgm:pt>
    <dgm:pt modelId="{4555F5A8-4314-40B9-A1B8-65680F8A2F67}" type="pres">
      <dgm:prSet presAssocID="{26798602-0609-48B4-81C1-835B6A847580}" presName="hierChild3" presStyleCnt="0"/>
      <dgm:spPr/>
    </dgm:pt>
  </dgm:ptLst>
  <dgm:cxnLst>
    <dgm:cxn modelId="{EB77F52B-7362-4DA4-B819-306B3D23FBAA}" type="presOf" srcId="{35917C7A-E9FA-4241-9C46-309219425A06}" destId="{FF10BB38-F1CE-4330-8ED4-C95074D4001D}" srcOrd="0" destOrd="0" presId="urn:microsoft.com/office/officeart/2005/8/layout/orgChart1"/>
    <dgm:cxn modelId="{29216678-E07D-476D-803F-9E8B76A7278A}" type="presOf" srcId="{26798602-0609-48B4-81C1-835B6A847580}" destId="{3780FDD8-03EC-4882-B204-F41435E23F0A}" srcOrd="1" destOrd="0" presId="urn:microsoft.com/office/officeart/2005/8/layout/orgChart1"/>
    <dgm:cxn modelId="{94F2FD22-1A2C-4A14-AE9A-C7FE3D8A1209}" srcId="{26798602-0609-48B4-81C1-835B6A847580}" destId="{435E0DAD-19C2-4318-A4D1-DBD1E3E8043A}" srcOrd="0" destOrd="0" parTransId="{65983518-4269-4F9A-91C2-C928D6CC5256}" sibTransId="{37F9430E-D550-4A58-B237-DADE6A828E67}"/>
    <dgm:cxn modelId="{EE4B00C0-71FB-42B7-8FCD-D0C91C395029}" type="presOf" srcId="{77CD0C9B-192B-4578-945B-B62D35A3A08F}" destId="{52F2D86A-E5C1-4D36-BB98-86AB976C144F}" srcOrd="0" destOrd="0" presId="urn:microsoft.com/office/officeart/2005/8/layout/orgChart1"/>
    <dgm:cxn modelId="{7F558EC6-7A0B-4F43-AD53-D93C96D4E856}" srcId="{26798602-0609-48B4-81C1-835B6A847580}" destId="{77CD0C9B-192B-4578-945B-B62D35A3A08F}" srcOrd="1" destOrd="0" parTransId="{0D53EFC3-FA1A-4490-9FD2-4843BC134576}" sibTransId="{4B8AEC35-CB3D-4F9D-8BF9-3034EA18D603}"/>
    <dgm:cxn modelId="{9A3B9A53-88C1-4EB8-BCFA-0603916816F3}" type="presOf" srcId="{C5F92134-8878-471D-A8D9-E15F21569AAD}" destId="{D3D8CFAD-5F4E-44D1-9C5B-023C9D5E602D}" srcOrd="0" destOrd="0" presId="urn:microsoft.com/office/officeart/2005/8/layout/orgChart1"/>
    <dgm:cxn modelId="{3B766FE1-5F43-4FEE-AF21-F4555EE2A29D}" type="presOf" srcId="{7082F9B5-0CB0-4955-BB7C-F152AFF5843D}" destId="{7AAF77B2-A446-471F-AA4D-E64CED01CC4F}" srcOrd="1" destOrd="0" presId="urn:microsoft.com/office/officeart/2005/8/layout/orgChart1"/>
    <dgm:cxn modelId="{03202C8A-8BB7-4E96-8EA7-AA1F0D638F6A}" type="presOf" srcId="{D4A2693F-1694-4A7A-B06A-4D2873826D3D}" destId="{1C8AFAD0-8870-4B01-A7AD-F90470B215E8}" srcOrd="0" destOrd="0" presId="urn:microsoft.com/office/officeart/2005/8/layout/orgChart1"/>
    <dgm:cxn modelId="{A0A6D37E-D72F-4759-8007-4F6F494C23B6}" srcId="{26798602-0609-48B4-81C1-835B6A847580}" destId="{7082F9B5-0CB0-4955-BB7C-F152AFF5843D}" srcOrd="3" destOrd="0" parTransId="{C5F92134-8878-471D-A8D9-E15F21569AAD}" sibTransId="{363317DD-B76F-40DF-BDCE-369836754694}"/>
    <dgm:cxn modelId="{2083C238-4191-4E1F-BD49-11EDC3071A48}" type="presOf" srcId="{01B7373C-EAF3-4B99-BFE7-3A7EF6B8C05C}" destId="{4C6C3737-076C-4688-B7CC-2BB1BE24052C}" srcOrd="0" destOrd="0" presId="urn:microsoft.com/office/officeart/2005/8/layout/orgChart1"/>
    <dgm:cxn modelId="{DC25B85A-9CF9-4E6A-ADCA-8945584643D2}" type="presOf" srcId="{0D53EFC3-FA1A-4490-9FD2-4843BC134576}" destId="{6F4AC70F-B80F-4159-AE60-A54EFC5DE25D}" srcOrd="0" destOrd="0" presId="urn:microsoft.com/office/officeart/2005/8/layout/orgChart1"/>
    <dgm:cxn modelId="{DCF28C35-451B-4812-9EFD-0ADE1CE52F72}" type="presOf" srcId="{927CA0A1-A484-4607-AAD6-E7585418BF14}" destId="{BE49E6ED-A7A5-4A73-A7E7-CACDA6B06CD1}" srcOrd="0" destOrd="0" presId="urn:microsoft.com/office/officeart/2005/8/layout/orgChart1"/>
    <dgm:cxn modelId="{39C6FC65-F92F-47A1-9709-A8A01C30F2B0}" type="presOf" srcId="{65983518-4269-4F9A-91C2-C928D6CC5256}" destId="{4A9D6728-CF94-4779-BAB3-A7E834FFA0E9}" srcOrd="0" destOrd="0" presId="urn:microsoft.com/office/officeart/2005/8/layout/orgChart1"/>
    <dgm:cxn modelId="{D4E50FE9-3B48-4F72-A755-F5E890587A01}" type="presOf" srcId="{77CD0C9B-192B-4578-945B-B62D35A3A08F}" destId="{1A10214C-5DDA-49D5-B40C-C8624F9917FE}" srcOrd="1" destOrd="0" presId="urn:microsoft.com/office/officeart/2005/8/layout/orgChart1"/>
    <dgm:cxn modelId="{BF6D1C71-3A94-47A2-8111-0A64D74259A1}" srcId="{26798602-0609-48B4-81C1-835B6A847580}" destId="{3CDD4C12-1C74-48B0-BFB2-A4CD8B25DAEC}" srcOrd="4" destOrd="0" parTransId="{35917C7A-E9FA-4241-9C46-309219425A06}" sibTransId="{49934075-ADB0-401E-AE41-FADF6181B093}"/>
    <dgm:cxn modelId="{06692CC6-953C-4393-BCBD-F1660CB26014}" srcId="{D4A2693F-1694-4A7A-B06A-4D2873826D3D}" destId="{927CA0A1-A484-4607-AAD6-E7585418BF14}" srcOrd="0" destOrd="0" parTransId="{01B7373C-EAF3-4B99-BFE7-3A7EF6B8C05C}" sibTransId="{887F82D6-D383-4035-B542-B4A98ECF7C99}"/>
    <dgm:cxn modelId="{C6E20A9E-F718-422A-B6A9-778BACDB0128}" type="presOf" srcId="{3CDD4C12-1C74-48B0-BFB2-A4CD8B25DAEC}" destId="{31752DE6-14D4-45B6-ABC9-EF5BCC5D491A}" srcOrd="1" destOrd="0" presId="urn:microsoft.com/office/officeart/2005/8/layout/orgChart1"/>
    <dgm:cxn modelId="{8DB95DF7-7E31-4A31-877F-7DF8EA9323E3}" srcId="{26798602-0609-48B4-81C1-835B6A847580}" destId="{D4A2693F-1694-4A7A-B06A-4D2873826D3D}" srcOrd="2" destOrd="0" parTransId="{F3EE279C-237A-41EA-96ED-CF7423CA167D}" sibTransId="{53372658-D626-4046-9566-C05769166516}"/>
    <dgm:cxn modelId="{D494D3C0-6A7D-48FD-82CC-07E777860F56}" type="presOf" srcId="{CAF83556-8D87-45E9-9ED0-3A49A6D457F2}" destId="{0C8A8B36-A791-4A1D-8B99-1A965A3C98CC}" srcOrd="0" destOrd="0" presId="urn:microsoft.com/office/officeart/2005/8/layout/orgChart1"/>
    <dgm:cxn modelId="{09550981-6C6F-4AF5-A816-0D98203AF2C0}" type="presOf" srcId="{7082F9B5-0CB0-4955-BB7C-F152AFF5843D}" destId="{A99193DF-2937-4C0F-B153-6E274A57E182}" srcOrd="0" destOrd="0" presId="urn:microsoft.com/office/officeart/2005/8/layout/orgChart1"/>
    <dgm:cxn modelId="{12D20311-5E7D-4900-8BDD-7D5CD152DE0E}" srcId="{CAF83556-8D87-45E9-9ED0-3A49A6D457F2}" destId="{26798602-0609-48B4-81C1-835B6A847580}" srcOrd="0" destOrd="0" parTransId="{C2DCE424-F8B1-4202-B650-7B4B1646D04E}" sibTransId="{42314CE8-E260-41AD-8A9A-6BC7A4A346D9}"/>
    <dgm:cxn modelId="{754F6BF7-4F94-49AE-A3C9-4891F366C0F4}" type="presOf" srcId="{D4A2693F-1694-4A7A-B06A-4D2873826D3D}" destId="{DF00A962-527B-4375-ABB9-33E57A0483D7}" srcOrd="1" destOrd="0" presId="urn:microsoft.com/office/officeart/2005/8/layout/orgChart1"/>
    <dgm:cxn modelId="{03DE2BC2-37FD-42CB-ACCD-03C0B842D1D2}" type="presOf" srcId="{26798602-0609-48B4-81C1-835B6A847580}" destId="{BFC537E9-323D-4F1B-9B8E-F3D9FE5DBE81}" srcOrd="0" destOrd="0" presId="urn:microsoft.com/office/officeart/2005/8/layout/orgChart1"/>
    <dgm:cxn modelId="{B4009CAC-A43C-45BC-A167-3F29AA23239E}" type="presOf" srcId="{F3EE279C-237A-41EA-96ED-CF7423CA167D}" destId="{3E077FE5-C07B-46E5-93C3-E5291D25BCC5}" srcOrd="0" destOrd="0" presId="urn:microsoft.com/office/officeart/2005/8/layout/orgChart1"/>
    <dgm:cxn modelId="{944B8600-8DDD-4EE7-9418-2BFE39B2CC4F}" type="presOf" srcId="{927CA0A1-A484-4607-AAD6-E7585418BF14}" destId="{387AB58E-E0D1-4563-96B9-847A01275540}" srcOrd="1" destOrd="0" presId="urn:microsoft.com/office/officeart/2005/8/layout/orgChart1"/>
    <dgm:cxn modelId="{4C6C59F0-9DA5-42FB-B8F2-F51CB3AB94BC}" type="presOf" srcId="{435E0DAD-19C2-4318-A4D1-DBD1E3E8043A}" destId="{4EE1CD23-89F0-4F27-A658-A7877FED53E2}" srcOrd="1" destOrd="0" presId="urn:microsoft.com/office/officeart/2005/8/layout/orgChart1"/>
    <dgm:cxn modelId="{22896BFD-B2AA-4B2B-97C9-646C9F50D6A7}" type="presOf" srcId="{435E0DAD-19C2-4318-A4D1-DBD1E3E8043A}" destId="{A35EB81B-9BD8-4F87-AA41-FAC6DBF83064}" srcOrd="0" destOrd="0" presId="urn:microsoft.com/office/officeart/2005/8/layout/orgChart1"/>
    <dgm:cxn modelId="{2CE22C53-B4BA-4164-A847-64780C6342C7}" type="presOf" srcId="{3CDD4C12-1C74-48B0-BFB2-A4CD8B25DAEC}" destId="{FC44F3C6-8C89-4918-B4B7-8F1666084692}" srcOrd="0" destOrd="0" presId="urn:microsoft.com/office/officeart/2005/8/layout/orgChart1"/>
    <dgm:cxn modelId="{000DC86E-88C2-4880-8B83-A8E4B7C151D8}" type="presParOf" srcId="{0C8A8B36-A791-4A1D-8B99-1A965A3C98CC}" destId="{2A925670-AEFA-4A5F-9623-17E0643BB94B}" srcOrd="0" destOrd="0" presId="urn:microsoft.com/office/officeart/2005/8/layout/orgChart1"/>
    <dgm:cxn modelId="{90D94D7E-B667-4FE8-A02A-B841D71A82E2}" type="presParOf" srcId="{2A925670-AEFA-4A5F-9623-17E0643BB94B}" destId="{C9E0A09A-9B18-4456-BDB5-A577726D3C3A}" srcOrd="0" destOrd="0" presId="urn:microsoft.com/office/officeart/2005/8/layout/orgChart1"/>
    <dgm:cxn modelId="{141A2CBD-62BC-400A-BB28-55B3E528016F}" type="presParOf" srcId="{C9E0A09A-9B18-4456-BDB5-A577726D3C3A}" destId="{BFC537E9-323D-4F1B-9B8E-F3D9FE5DBE81}" srcOrd="0" destOrd="0" presId="urn:microsoft.com/office/officeart/2005/8/layout/orgChart1"/>
    <dgm:cxn modelId="{3CF80435-B855-4E52-8867-B73BBD60C475}" type="presParOf" srcId="{C9E0A09A-9B18-4456-BDB5-A577726D3C3A}" destId="{3780FDD8-03EC-4882-B204-F41435E23F0A}" srcOrd="1" destOrd="0" presId="urn:microsoft.com/office/officeart/2005/8/layout/orgChart1"/>
    <dgm:cxn modelId="{494D711A-4EBE-4B80-ACB5-5CBEA9914B54}" type="presParOf" srcId="{2A925670-AEFA-4A5F-9623-17E0643BB94B}" destId="{2EF373EE-4997-4989-B720-4242DDFCB501}" srcOrd="1" destOrd="0" presId="urn:microsoft.com/office/officeart/2005/8/layout/orgChart1"/>
    <dgm:cxn modelId="{4B0AF212-BE96-48F6-A7B4-267F079EB3C6}" type="presParOf" srcId="{2EF373EE-4997-4989-B720-4242DDFCB501}" destId="{4A9D6728-CF94-4779-BAB3-A7E834FFA0E9}" srcOrd="0" destOrd="0" presId="urn:microsoft.com/office/officeart/2005/8/layout/orgChart1"/>
    <dgm:cxn modelId="{84AD4AD1-78CF-43B1-A8ED-A438FF40B029}" type="presParOf" srcId="{2EF373EE-4997-4989-B720-4242DDFCB501}" destId="{6C96C942-7FBD-4286-8C59-A850E8E5A16A}" srcOrd="1" destOrd="0" presId="urn:microsoft.com/office/officeart/2005/8/layout/orgChart1"/>
    <dgm:cxn modelId="{D7F71A36-5586-4256-8A2A-FB6B9DE953B3}" type="presParOf" srcId="{6C96C942-7FBD-4286-8C59-A850E8E5A16A}" destId="{1C0699C8-034B-4A94-8470-1C465BC90976}" srcOrd="0" destOrd="0" presId="urn:microsoft.com/office/officeart/2005/8/layout/orgChart1"/>
    <dgm:cxn modelId="{5AC41856-BEF4-473A-BA90-6B1EA85621FF}" type="presParOf" srcId="{1C0699C8-034B-4A94-8470-1C465BC90976}" destId="{A35EB81B-9BD8-4F87-AA41-FAC6DBF83064}" srcOrd="0" destOrd="0" presId="urn:microsoft.com/office/officeart/2005/8/layout/orgChart1"/>
    <dgm:cxn modelId="{40DCE555-E929-461C-B0D1-B2714E4CA425}" type="presParOf" srcId="{1C0699C8-034B-4A94-8470-1C465BC90976}" destId="{4EE1CD23-89F0-4F27-A658-A7877FED53E2}" srcOrd="1" destOrd="0" presId="urn:microsoft.com/office/officeart/2005/8/layout/orgChart1"/>
    <dgm:cxn modelId="{5CB37282-93D7-44B9-AEAE-372FAFDAAC99}" type="presParOf" srcId="{6C96C942-7FBD-4286-8C59-A850E8E5A16A}" destId="{C57E6CCA-2DF4-420A-A4E8-A5A4DF4B1C82}" srcOrd="1" destOrd="0" presId="urn:microsoft.com/office/officeart/2005/8/layout/orgChart1"/>
    <dgm:cxn modelId="{5322DDBC-C568-4659-A080-041A6DEA4EBD}" type="presParOf" srcId="{6C96C942-7FBD-4286-8C59-A850E8E5A16A}" destId="{EC97BA93-E589-47E9-A0C5-C2092B10A13B}" srcOrd="2" destOrd="0" presId="urn:microsoft.com/office/officeart/2005/8/layout/orgChart1"/>
    <dgm:cxn modelId="{DEC66AF6-12E6-4331-8290-3818C3C794E5}" type="presParOf" srcId="{2EF373EE-4997-4989-B720-4242DDFCB501}" destId="{6F4AC70F-B80F-4159-AE60-A54EFC5DE25D}" srcOrd="2" destOrd="0" presId="urn:microsoft.com/office/officeart/2005/8/layout/orgChart1"/>
    <dgm:cxn modelId="{B7BB5BE2-FE32-48AA-BB4B-3093E7EEE4FE}" type="presParOf" srcId="{2EF373EE-4997-4989-B720-4242DDFCB501}" destId="{2A9AD82E-D926-4BC1-8F57-68C37E9128D8}" srcOrd="3" destOrd="0" presId="urn:microsoft.com/office/officeart/2005/8/layout/orgChart1"/>
    <dgm:cxn modelId="{B1709817-A406-429E-BA31-1383B4B0599C}" type="presParOf" srcId="{2A9AD82E-D926-4BC1-8F57-68C37E9128D8}" destId="{3178C959-FC06-4F9A-819F-7153F5DE9787}" srcOrd="0" destOrd="0" presId="urn:microsoft.com/office/officeart/2005/8/layout/orgChart1"/>
    <dgm:cxn modelId="{B21F8918-AE22-4DB4-B0C1-FD526987C1D6}" type="presParOf" srcId="{3178C959-FC06-4F9A-819F-7153F5DE9787}" destId="{52F2D86A-E5C1-4D36-BB98-86AB976C144F}" srcOrd="0" destOrd="0" presId="urn:microsoft.com/office/officeart/2005/8/layout/orgChart1"/>
    <dgm:cxn modelId="{04ACA491-42E3-4567-BF88-9C2B790ED016}" type="presParOf" srcId="{3178C959-FC06-4F9A-819F-7153F5DE9787}" destId="{1A10214C-5DDA-49D5-B40C-C8624F9917FE}" srcOrd="1" destOrd="0" presId="urn:microsoft.com/office/officeart/2005/8/layout/orgChart1"/>
    <dgm:cxn modelId="{E1CAC7D4-0594-4D06-88DF-85B6CD6D1B76}" type="presParOf" srcId="{2A9AD82E-D926-4BC1-8F57-68C37E9128D8}" destId="{C48059AC-A8FB-48CC-937A-3D63BD5EB090}" srcOrd="1" destOrd="0" presId="urn:microsoft.com/office/officeart/2005/8/layout/orgChart1"/>
    <dgm:cxn modelId="{F9FFAB02-427A-4B7B-BF99-4009818EC482}" type="presParOf" srcId="{2A9AD82E-D926-4BC1-8F57-68C37E9128D8}" destId="{D78549FF-7851-49F5-87FF-EF9FC93CB4AF}" srcOrd="2" destOrd="0" presId="urn:microsoft.com/office/officeart/2005/8/layout/orgChart1"/>
    <dgm:cxn modelId="{A6C3F729-3AD5-4222-B40D-C8A2BD5D773A}" type="presParOf" srcId="{2EF373EE-4997-4989-B720-4242DDFCB501}" destId="{3E077FE5-C07B-46E5-93C3-E5291D25BCC5}" srcOrd="4" destOrd="0" presId="urn:microsoft.com/office/officeart/2005/8/layout/orgChart1"/>
    <dgm:cxn modelId="{9EC51613-10E5-43A4-9530-BA26A37E5C69}" type="presParOf" srcId="{2EF373EE-4997-4989-B720-4242DDFCB501}" destId="{690FD3BC-CF75-4E32-AC8D-67E5F65B7154}" srcOrd="5" destOrd="0" presId="urn:microsoft.com/office/officeart/2005/8/layout/orgChart1"/>
    <dgm:cxn modelId="{4D04FF8A-4065-4D8D-BCFC-DE18ACC0015C}" type="presParOf" srcId="{690FD3BC-CF75-4E32-AC8D-67E5F65B7154}" destId="{337EE6A6-BF4C-4961-8F12-CEC07E1FFFDB}" srcOrd="0" destOrd="0" presId="urn:microsoft.com/office/officeart/2005/8/layout/orgChart1"/>
    <dgm:cxn modelId="{1B2FA8F1-E2EF-4F48-8347-F95A77D0C53C}" type="presParOf" srcId="{337EE6A6-BF4C-4961-8F12-CEC07E1FFFDB}" destId="{1C8AFAD0-8870-4B01-A7AD-F90470B215E8}" srcOrd="0" destOrd="0" presId="urn:microsoft.com/office/officeart/2005/8/layout/orgChart1"/>
    <dgm:cxn modelId="{9691DB3A-5903-49A4-B55A-121982FCBF8D}" type="presParOf" srcId="{337EE6A6-BF4C-4961-8F12-CEC07E1FFFDB}" destId="{DF00A962-527B-4375-ABB9-33E57A0483D7}" srcOrd="1" destOrd="0" presId="urn:microsoft.com/office/officeart/2005/8/layout/orgChart1"/>
    <dgm:cxn modelId="{E512E0C7-B84B-4CC5-A026-B5BC6F7AB47F}" type="presParOf" srcId="{690FD3BC-CF75-4E32-AC8D-67E5F65B7154}" destId="{A355B0B6-33D6-4326-B6F6-CCA2F5B07BBD}" srcOrd="1" destOrd="0" presId="urn:microsoft.com/office/officeart/2005/8/layout/orgChart1"/>
    <dgm:cxn modelId="{A09F92FC-D209-4880-8A05-32AAD77A6289}" type="presParOf" srcId="{A355B0B6-33D6-4326-B6F6-CCA2F5B07BBD}" destId="{4C6C3737-076C-4688-B7CC-2BB1BE24052C}" srcOrd="0" destOrd="0" presId="urn:microsoft.com/office/officeart/2005/8/layout/orgChart1"/>
    <dgm:cxn modelId="{6DA9FE15-2F9E-4876-994B-C9D6DFE35392}" type="presParOf" srcId="{A355B0B6-33D6-4326-B6F6-CCA2F5B07BBD}" destId="{F65FD3DC-4665-4CCA-A9A1-17699E2898C7}" srcOrd="1" destOrd="0" presId="urn:microsoft.com/office/officeart/2005/8/layout/orgChart1"/>
    <dgm:cxn modelId="{3876FEA4-65B8-4216-B4A7-3A5AEE4B7C2A}" type="presParOf" srcId="{F65FD3DC-4665-4CCA-A9A1-17699E2898C7}" destId="{57BEEA32-41EF-46DA-AFA5-93B2AB89F82C}" srcOrd="0" destOrd="0" presId="urn:microsoft.com/office/officeart/2005/8/layout/orgChart1"/>
    <dgm:cxn modelId="{5EFDADC2-6155-4545-824D-0A1E0FDBDA65}" type="presParOf" srcId="{57BEEA32-41EF-46DA-AFA5-93B2AB89F82C}" destId="{BE49E6ED-A7A5-4A73-A7E7-CACDA6B06CD1}" srcOrd="0" destOrd="0" presId="urn:microsoft.com/office/officeart/2005/8/layout/orgChart1"/>
    <dgm:cxn modelId="{D89098EA-6A68-4FCD-B2F7-D7BDE048787A}" type="presParOf" srcId="{57BEEA32-41EF-46DA-AFA5-93B2AB89F82C}" destId="{387AB58E-E0D1-4563-96B9-847A01275540}" srcOrd="1" destOrd="0" presId="urn:microsoft.com/office/officeart/2005/8/layout/orgChart1"/>
    <dgm:cxn modelId="{E829E599-4E5C-4C85-AE92-E093783B4641}" type="presParOf" srcId="{F65FD3DC-4665-4CCA-A9A1-17699E2898C7}" destId="{44735614-5465-46E7-82B7-036197296B84}" srcOrd="1" destOrd="0" presId="urn:microsoft.com/office/officeart/2005/8/layout/orgChart1"/>
    <dgm:cxn modelId="{5DDC8D6F-896F-4503-A29E-EE228B29323E}" type="presParOf" srcId="{F65FD3DC-4665-4CCA-A9A1-17699E2898C7}" destId="{4B1223CD-6EC0-4F49-807F-1103A75F3FD9}" srcOrd="2" destOrd="0" presId="urn:microsoft.com/office/officeart/2005/8/layout/orgChart1"/>
    <dgm:cxn modelId="{6A8B2EA5-9C9C-4BE2-A8B2-D113B1B6E8EA}" type="presParOf" srcId="{690FD3BC-CF75-4E32-AC8D-67E5F65B7154}" destId="{AC9108A4-B710-4939-9D59-6E7ADFE4A2A2}" srcOrd="2" destOrd="0" presId="urn:microsoft.com/office/officeart/2005/8/layout/orgChart1"/>
    <dgm:cxn modelId="{28C9E90A-A996-4D6B-9686-890A43C317A1}" type="presParOf" srcId="{2EF373EE-4997-4989-B720-4242DDFCB501}" destId="{D3D8CFAD-5F4E-44D1-9C5B-023C9D5E602D}" srcOrd="6" destOrd="0" presId="urn:microsoft.com/office/officeart/2005/8/layout/orgChart1"/>
    <dgm:cxn modelId="{E9C795BE-8031-4533-807F-AA0AB2009CDD}" type="presParOf" srcId="{2EF373EE-4997-4989-B720-4242DDFCB501}" destId="{BC712B8F-CFD7-4AF8-ADD3-F0084719966C}" srcOrd="7" destOrd="0" presId="urn:microsoft.com/office/officeart/2005/8/layout/orgChart1"/>
    <dgm:cxn modelId="{F94E250E-5137-4BDD-8AA5-89B8415B50B9}" type="presParOf" srcId="{BC712B8F-CFD7-4AF8-ADD3-F0084719966C}" destId="{6E1672B2-A4A4-46AA-A242-11CC86F306D3}" srcOrd="0" destOrd="0" presId="urn:microsoft.com/office/officeart/2005/8/layout/orgChart1"/>
    <dgm:cxn modelId="{61190692-D762-46EF-8062-F7C48F65410B}" type="presParOf" srcId="{6E1672B2-A4A4-46AA-A242-11CC86F306D3}" destId="{A99193DF-2937-4C0F-B153-6E274A57E182}" srcOrd="0" destOrd="0" presId="urn:microsoft.com/office/officeart/2005/8/layout/orgChart1"/>
    <dgm:cxn modelId="{2BA970B8-CAC8-4EEC-AA50-7E0453489461}" type="presParOf" srcId="{6E1672B2-A4A4-46AA-A242-11CC86F306D3}" destId="{7AAF77B2-A446-471F-AA4D-E64CED01CC4F}" srcOrd="1" destOrd="0" presId="urn:microsoft.com/office/officeart/2005/8/layout/orgChart1"/>
    <dgm:cxn modelId="{404AFB42-2791-4EF9-A70C-C7E094C7DFF6}" type="presParOf" srcId="{BC712B8F-CFD7-4AF8-ADD3-F0084719966C}" destId="{C23E376A-702F-4EC3-BDF2-5CDCF271F44F}" srcOrd="1" destOrd="0" presId="urn:microsoft.com/office/officeart/2005/8/layout/orgChart1"/>
    <dgm:cxn modelId="{7B4E5603-8437-4B37-ACF7-A814FC17F7B5}" type="presParOf" srcId="{BC712B8F-CFD7-4AF8-ADD3-F0084719966C}" destId="{90F44AF1-0A76-4962-A568-29DDD340972E}" srcOrd="2" destOrd="0" presId="urn:microsoft.com/office/officeart/2005/8/layout/orgChart1"/>
    <dgm:cxn modelId="{9E9D1E6E-853A-4AE4-AC2A-53F341D4EE8F}" type="presParOf" srcId="{2EF373EE-4997-4989-B720-4242DDFCB501}" destId="{FF10BB38-F1CE-4330-8ED4-C95074D4001D}" srcOrd="8" destOrd="0" presId="urn:microsoft.com/office/officeart/2005/8/layout/orgChart1"/>
    <dgm:cxn modelId="{606D2059-923C-4E8B-8AF8-A48679FC11E9}" type="presParOf" srcId="{2EF373EE-4997-4989-B720-4242DDFCB501}" destId="{DE151EF7-1966-4CA0-B0E2-559B8DD54DBA}" srcOrd="9" destOrd="0" presId="urn:microsoft.com/office/officeart/2005/8/layout/orgChart1"/>
    <dgm:cxn modelId="{4C53E65D-7587-4D1F-88DF-DA58FB91261B}" type="presParOf" srcId="{DE151EF7-1966-4CA0-B0E2-559B8DD54DBA}" destId="{0F3D2AE0-BA2D-4BA5-95E2-725070E83C4D}" srcOrd="0" destOrd="0" presId="urn:microsoft.com/office/officeart/2005/8/layout/orgChart1"/>
    <dgm:cxn modelId="{52AA84ED-100F-4F14-8DA7-E0F70F80FBD8}" type="presParOf" srcId="{0F3D2AE0-BA2D-4BA5-95E2-725070E83C4D}" destId="{FC44F3C6-8C89-4918-B4B7-8F1666084692}" srcOrd="0" destOrd="0" presId="urn:microsoft.com/office/officeart/2005/8/layout/orgChart1"/>
    <dgm:cxn modelId="{EEEAC0DF-4963-43E6-BCC8-6EA6E484604E}" type="presParOf" srcId="{0F3D2AE0-BA2D-4BA5-95E2-725070E83C4D}" destId="{31752DE6-14D4-45B6-ABC9-EF5BCC5D491A}" srcOrd="1" destOrd="0" presId="urn:microsoft.com/office/officeart/2005/8/layout/orgChart1"/>
    <dgm:cxn modelId="{9536E932-D537-4800-A1D1-038D97F69392}" type="presParOf" srcId="{DE151EF7-1966-4CA0-B0E2-559B8DD54DBA}" destId="{1B699998-F4FE-42F2-AF82-661D53C5A2E6}" srcOrd="1" destOrd="0" presId="urn:microsoft.com/office/officeart/2005/8/layout/orgChart1"/>
    <dgm:cxn modelId="{65C97012-6D8D-49C6-906A-FBC6D1CDB604}" type="presParOf" srcId="{DE151EF7-1966-4CA0-B0E2-559B8DD54DBA}" destId="{291DB209-CAD0-4709-AD8B-080BED37854A}" srcOrd="2" destOrd="0" presId="urn:microsoft.com/office/officeart/2005/8/layout/orgChart1"/>
    <dgm:cxn modelId="{997665C0-A2C7-4A27-B55D-BAA64A7B4A8A}" type="presParOf" srcId="{2A925670-AEFA-4A5F-9623-17E0643BB94B}" destId="{4555F5A8-4314-40B9-A1B8-65680F8A2F6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10BB38-F1CE-4330-8ED4-C95074D4001D}">
      <dsp:nvSpPr>
        <dsp:cNvPr id="0" name=""/>
        <dsp:cNvSpPr/>
      </dsp:nvSpPr>
      <dsp:spPr>
        <a:xfrm>
          <a:off x="3964809" y="1818490"/>
          <a:ext cx="3343560" cy="2601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0095"/>
              </a:lnTo>
              <a:lnTo>
                <a:pt x="3343560" y="130095"/>
              </a:lnTo>
              <a:lnTo>
                <a:pt x="3343560" y="2601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D8CFAD-5F4E-44D1-9C5B-023C9D5E602D}">
      <dsp:nvSpPr>
        <dsp:cNvPr id="0" name=""/>
        <dsp:cNvSpPr/>
      </dsp:nvSpPr>
      <dsp:spPr>
        <a:xfrm>
          <a:off x="3964809" y="1818490"/>
          <a:ext cx="1726364" cy="2601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0095"/>
              </a:lnTo>
              <a:lnTo>
                <a:pt x="1726364" y="130095"/>
              </a:lnTo>
              <a:lnTo>
                <a:pt x="1726364" y="2601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6C3737-076C-4688-B7CC-2BB1BE24052C}">
      <dsp:nvSpPr>
        <dsp:cNvPr id="0" name=""/>
        <dsp:cNvSpPr/>
      </dsp:nvSpPr>
      <dsp:spPr>
        <a:xfrm>
          <a:off x="3939929" y="2763856"/>
          <a:ext cx="91440" cy="2601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01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077FE5-C07B-46E5-93C3-E5291D25BCC5}">
      <dsp:nvSpPr>
        <dsp:cNvPr id="0" name=""/>
        <dsp:cNvSpPr/>
      </dsp:nvSpPr>
      <dsp:spPr>
        <a:xfrm>
          <a:off x="3919089" y="1818490"/>
          <a:ext cx="91440" cy="26019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0095"/>
              </a:lnTo>
              <a:lnTo>
                <a:pt x="66560" y="130095"/>
              </a:lnTo>
              <a:lnTo>
                <a:pt x="66560" y="2601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4AC70F-B80F-4159-AE60-A54EFC5DE25D}">
      <dsp:nvSpPr>
        <dsp:cNvPr id="0" name=""/>
        <dsp:cNvSpPr/>
      </dsp:nvSpPr>
      <dsp:spPr>
        <a:xfrm>
          <a:off x="2398127" y="1818490"/>
          <a:ext cx="1566681" cy="260190"/>
        </a:xfrm>
        <a:custGeom>
          <a:avLst/>
          <a:gdLst/>
          <a:ahLst/>
          <a:cxnLst/>
          <a:rect l="0" t="0" r="0" b="0"/>
          <a:pathLst>
            <a:path>
              <a:moveTo>
                <a:pt x="1566681" y="0"/>
              </a:moveTo>
              <a:lnTo>
                <a:pt x="1566681" y="130095"/>
              </a:lnTo>
              <a:lnTo>
                <a:pt x="0" y="130095"/>
              </a:lnTo>
              <a:lnTo>
                <a:pt x="0" y="2601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9D6728-CF94-4779-BAB3-A7E834FFA0E9}">
      <dsp:nvSpPr>
        <dsp:cNvPr id="0" name=""/>
        <dsp:cNvSpPr/>
      </dsp:nvSpPr>
      <dsp:spPr>
        <a:xfrm>
          <a:off x="760091" y="1818490"/>
          <a:ext cx="3204717" cy="260190"/>
        </a:xfrm>
        <a:custGeom>
          <a:avLst/>
          <a:gdLst/>
          <a:ahLst/>
          <a:cxnLst/>
          <a:rect l="0" t="0" r="0" b="0"/>
          <a:pathLst>
            <a:path>
              <a:moveTo>
                <a:pt x="3204717" y="0"/>
              </a:moveTo>
              <a:lnTo>
                <a:pt x="3204717" y="130095"/>
              </a:lnTo>
              <a:lnTo>
                <a:pt x="0" y="130095"/>
              </a:lnTo>
              <a:lnTo>
                <a:pt x="0" y="2601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C537E9-323D-4F1B-9B8E-F3D9FE5DBE81}">
      <dsp:nvSpPr>
        <dsp:cNvPr id="0" name=""/>
        <dsp:cNvSpPr/>
      </dsp:nvSpPr>
      <dsp:spPr>
        <a:xfrm>
          <a:off x="2823836" y="969941"/>
          <a:ext cx="2281945" cy="8485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2000" b="1" i="0" u="none" strike="noStrike" kern="1200" cap="none" normalizeH="0" baseline="3000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ИНДИВИДУАЛЛИК</a:t>
          </a:r>
          <a:endParaRPr kumimoji="0" lang="uz-Cyrl-UZ" sz="2000" b="0" i="0" u="none" strike="noStrike" kern="1200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sp:txBody>
      <dsp:txXfrm>
        <a:off x="2823836" y="969941"/>
        <a:ext cx="2281945" cy="848549"/>
      </dsp:txXfrm>
    </dsp:sp>
    <dsp:sp modelId="{A35EB81B-9BD8-4F87-AA41-FAC6DBF83064}">
      <dsp:nvSpPr>
        <dsp:cNvPr id="0" name=""/>
        <dsp:cNvSpPr/>
      </dsp:nvSpPr>
      <dsp:spPr>
        <a:xfrm>
          <a:off x="1746" y="2078681"/>
          <a:ext cx="1516688" cy="62726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1100" b="1" i="0" u="none" strike="noStrike" kern="1200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ҚОБИЛИЯТЛАР</a:t>
          </a:r>
          <a:endParaRPr kumimoji="0" lang="uz-Cyrl-UZ" sz="1100" b="0" i="0" u="none" strike="noStrike" kern="1200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sp:txBody>
      <dsp:txXfrm>
        <a:off x="1746" y="2078681"/>
        <a:ext cx="1516688" cy="627263"/>
      </dsp:txXfrm>
    </dsp:sp>
    <dsp:sp modelId="{52F2D86A-E5C1-4D36-BB98-86AB976C144F}">
      <dsp:nvSpPr>
        <dsp:cNvPr id="0" name=""/>
        <dsp:cNvSpPr/>
      </dsp:nvSpPr>
      <dsp:spPr>
        <a:xfrm>
          <a:off x="1778625" y="2078681"/>
          <a:ext cx="1239002" cy="6195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1100" b="1" i="1" u="none" strike="noStrike" kern="1200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ТЕМПЕРАМЕНТ</a:t>
          </a:r>
          <a:endParaRPr kumimoji="0" lang="uz-Cyrl-UZ" sz="1100" b="0" i="0" u="none" strike="noStrike" kern="1200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sp:txBody>
      <dsp:txXfrm>
        <a:off x="1778625" y="2078681"/>
        <a:ext cx="1239002" cy="619501"/>
      </dsp:txXfrm>
    </dsp:sp>
    <dsp:sp modelId="{1C8AFAD0-8870-4B01-A7AD-F90470B215E8}">
      <dsp:nvSpPr>
        <dsp:cNvPr id="0" name=""/>
        <dsp:cNvSpPr/>
      </dsp:nvSpPr>
      <dsp:spPr>
        <a:xfrm>
          <a:off x="3277819" y="2078681"/>
          <a:ext cx="1415659" cy="6851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1100" b="1" i="1" u="none" strike="noStrike" kern="1200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ЭМОЦИЯ ВА МОТИВАЦИЯ</a:t>
          </a:r>
          <a:endParaRPr kumimoji="0" lang="uz-Cyrl-UZ" sz="1100" b="0" i="0" u="none" strike="noStrike" kern="1200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sp:txBody>
      <dsp:txXfrm>
        <a:off x="3277819" y="2078681"/>
        <a:ext cx="1415659" cy="685174"/>
      </dsp:txXfrm>
    </dsp:sp>
    <dsp:sp modelId="{BE49E6ED-A7A5-4A73-A7E7-CACDA6B06CD1}">
      <dsp:nvSpPr>
        <dsp:cNvPr id="0" name=""/>
        <dsp:cNvSpPr/>
      </dsp:nvSpPr>
      <dsp:spPr>
        <a:xfrm>
          <a:off x="3210082" y="3024046"/>
          <a:ext cx="1551132" cy="72091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1100" b="1" i="1" u="none" strike="noStrike" kern="1200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ИЖТИМОИЙ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1100" b="1" i="1" u="none" strike="noStrike" kern="1200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</a:rPr>
            <a:t>УСТАНОВКАЛАР</a:t>
          </a:r>
          <a:endParaRPr kumimoji="0" lang="en-US" sz="1100" b="0" i="0" u="none" strike="noStrike" kern="1200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sp:txBody>
      <dsp:txXfrm>
        <a:off x="3210082" y="3024046"/>
        <a:ext cx="1551132" cy="720919"/>
      </dsp:txXfrm>
    </dsp:sp>
    <dsp:sp modelId="{A99193DF-2937-4C0F-B153-6E274A57E182}">
      <dsp:nvSpPr>
        <dsp:cNvPr id="0" name=""/>
        <dsp:cNvSpPr/>
      </dsp:nvSpPr>
      <dsp:spPr>
        <a:xfrm>
          <a:off x="4953669" y="2078681"/>
          <a:ext cx="1475008" cy="6320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1100" b="1" i="1" u="none" strike="noStrike" kern="1200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ХАРАКТЕР</a:t>
          </a:r>
          <a:endParaRPr kumimoji="0" lang="uz-Cyrl-UZ" sz="1100" b="0" i="0" u="none" strike="noStrike" kern="1200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sp:txBody>
      <dsp:txXfrm>
        <a:off x="4953669" y="2078681"/>
        <a:ext cx="1475008" cy="632089"/>
      </dsp:txXfrm>
    </dsp:sp>
    <dsp:sp modelId="{FC44F3C6-8C89-4918-B4B7-8F1666084692}">
      <dsp:nvSpPr>
        <dsp:cNvPr id="0" name=""/>
        <dsp:cNvSpPr/>
      </dsp:nvSpPr>
      <dsp:spPr>
        <a:xfrm>
          <a:off x="6688868" y="2078681"/>
          <a:ext cx="1239002" cy="6195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Cyrl-UZ" sz="1100" b="1" i="1" u="none" strike="noStrike" kern="1200" cap="none" normalizeH="0" baseline="0" dirty="0" smtClean="0">
              <a:ln/>
              <a:solidFill>
                <a:srgbClr val="0000FF"/>
              </a:solidFill>
              <a:effectLst/>
              <a:latin typeface="Arial Black" pitchFamily="34" charset="0"/>
              <a:ea typeface="Times New Roman" pitchFamily="18" charset="0"/>
              <a:cs typeface="PANDA Times UZ"/>
            </a:rPr>
            <a:t>ИРОДАВИЙ СИФАТЛАР</a:t>
          </a:r>
          <a:endParaRPr kumimoji="0" lang="uz-Cyrl-UZ" sz="1100" b="0" i="0" u="none" strike="noStrike" kern="1200" cap="none" normalizeH="0" baseline="0" dirty="0" smtClean="0">
            <a:ln/>
            <a:solidFill>
              <a:srgbClr val="0000FF"/>
            </a:solidFill>
            <a:effectLst/>
            <a:latin typeface="Arial Black" pitchFamily="34" charset="0"/>
          </a:endParaRPr>
        </a:p>
      </dsp:txBody>
      <dsp:txXfrm>
        <a:off x="6688868" y="2078681"/>
        <a:ext cx="1239002" cy="6195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976BC58-2073-4392-AB9C-64216F43D90C}" type="datetimeFigureOut">
              <a:rPr lang="ru-RU"/>
              <a:pPr>
                <a:defRPr/>
              </a:pPr>
              <a:t>29.03.2018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8257D48-A6EE-48E8-B8F0-9069A4A7DF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8456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04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AE99E7-9AE8-4927-90A5-3DFE4ADC126E}" type="slidenum">
              <a:rPr lang="ru-RU" smtClean="0"/>
              <a:pPr eaLnBrk="1" hangingPunct="1"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14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7B0B57E-341B-4E65-B0BD-3C7B23B07D66}" type="slidenum">
              <a:rPr lang="ru-RU" smtClean="0"/>
              <a:pPr eaLnBrk="1" hangingPunct="1"/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C41575-A688-4EDD-B558-28A683D41350}" type="slidenum">
              <a:rPr lang="ru-RU" smtClean="0"/>
              <a:pPr eaLnBrk="1" hangingPunct="1"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71A409-8964-4DFB-A811-13A99524DEA6}" type="slidenum">
              <a:rPr lang="ru-RU" smtClean="0"/>
              <a:pPr eaLnBrk="1" hangingPunct="1"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7EED408-8537-470F-A9FB-9EEBC28535A6}" type="slidenum">
              <a:rPr lang="ru-RU" smtClean="0"/>
              <a:pPr eaLnBrk="1" hangingPunct="1"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55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0932FE4-3557-4F22-8D42-819FE17CFA7B}" type="slidenum">
              <a:rPr lang="ru-RU" smtClean="0"/>
              <a:pPr eaLnBrk="1" hangingPunct="1"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A5D31D-4052-4823-874C-AFE64B0BF342}" type="slidenum">
              <a:rPr lang="ru-RU" smtClean="0"/>
              <a:pPr eaLnBrk="1" hangingPunct="1"/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75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2BF7A8-5134-49B0-825F-53DA80B23C25}" type="slidenum">
              <a:rPr lang="ru-RU" smtClean="0"/>
              <a:pPr eaLnBrk="1" hangingPunct="1"/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86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34DBA11-05C4-4AA2-801C-D46BCA50E54A}" type="slidenum">
              <a:rPr lang="ru-RU" smtClean="0"/>
              <a:pPr eaLnBrk="1" hangingPunct="1"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96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AC8898A-F147-4089-8F4D-3B9B73997C61}" type="slidenum">
              <a:rPr lang="ru-RU" smtClean="0"/>
              <a:pPr eaLnBrk="1" hangingPunct="1"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06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5A2252F-69BC-4697-8441-7B7DD61C0BCC}" type="slidenum">
              <a:rPr lang="ru-RU" smtClean="0"/>
              <a:pPr eaLnBrk="1" hangingPunct="1"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16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A3606B-3904-4538-B0FE-FF27E45C7DA7}" type="slidenum">
              <a:rPr lang="ru-RU" smtClean="0"/>
              <a:pPr eaLnBrk="1" hangingPunct="1"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53E58E-E90A-46E0-8F4B-9371BD1B8E45}" type="slidenum">
              <a:rPr lang="ru-RU" smtClean="0"/>
              <a:pPr eaLnBrk="1" hangingPunct="1"/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3419C8F-D9CE-4CEC-91B6-5E47FBE1DA96}" type="slidenum">
              <a:rPr lang="ru-RU" smtClean="0"/>
              <a:pPr eaLnBrk="1" hangingPunct="1"/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4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9CB4B18-3600-40BE-A299-835F24593414}" type="slidenum">
              <a:rPr lang="ru-RU" smtClean="0"/>
              <a:pPr eaLnBrk="1" hangingPunct="1"/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57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638D12-5E89-466A-8C58-0232F5499F6B}" type="slidenum">
              <a:rPr lang="ru-RU" smtClean="0"/>
              <a:pPr eaLnBrk="1" hangingPunct="1"/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68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ADA9109-994B-4365-A058-4215D920D4E8}" type="slidenum">
              <a:rPr lang="ru-RU" smtClean="0"/>
              <a:pPr eaLnBrk="1" hangingPunct="1"/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78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BCF6A5-44D1-42B4-BB12-3FECFC4FE810}" type="slidenum">
              <a:rPr lang="ru-RU" smtClean="0"/>
              <a:pPr eaLnBrk="1" hangingPunct="1"/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88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96F7893-7D93-4841-9177-A82FA8E2DAE3}" type="slidenum">
              <a:rPr lang="ru-RU" smtClean="0"/>
              <a:pPr eaLnBrk="1" hangingPunct="1"/>
              <a:t>19</a:t>
            </a:fld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9B76714-FB7B-497A-A98D-7CFE6E64D28F}" type="slidenum">
              <a:rPr lang="ru-RU" smtClean="0"/>
              <a:pPr eaLnBrk="1" hangingPunct="1"/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429A2F-903E-487A-8EB2-0C2D2E169033}" type="slidenum">
              <a:rPr lang="ru-RU" smtClean="0"/>
              <a:pPr eaLnBrk="1" hangingPunct="1"/>
              <a:t>21</a:t>
            </a:fld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19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DE9F2C-2976-4FAF-93A4-CADA4185A17E}" type="slidenum">
              <a:rPr lang="ru-RU" smtClean="0"/>
              <a:pPr eaLnBrk="1" hangingPunct="1"/>
              <a:t>22</a:t>
            </a:fld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29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6AA2012-D915-4CFA-9ECF-0B1B42978341}" type="slidenum">
              <a:rPr lang="ru-RU" smtClean="0"/>
              <a:pPr eaLnBrk="1" hangingPunct="1"/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39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DCECB1-D0E9-4803-BF3C-0B40E74454A4}" type="slidenum">
              <a:rPr lang="ru-RU" smtClean="0"/>
              <a:pPr eaLnBrk="1" hangingPunct="1"/>
              <a:t>24</a:t>
            </a:fld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17EA386-DDC7-4DC0-A095-D7BDACB2725F}" type="slidenum">
              <a:rPr lang="ru-RU" smtClean="0"/>
              <a:pPr eaLnBrk="1" hangingPunct="1"/>
              <a:t>25</a:t>
            </a:fld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0FC2E7-028F-4F20-A0EA-C21F3F98E2A0}" type="slidenum">
              <a:rPr lang="ru-RU" smtClean="0"/>
              <a:pPr eaLnBrk="1" hangingPunct="1"/>
              <a:t>26</a:t>
            </a:fld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70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BD301DA-EFB0-40ED-B5A5-FBFA7CBAD3A6}" type="slidenum">
              <a:rPr lang="ru-RU" smtClean="0"/>
              <a:pPr eaLnBrk="1" hangingPunct="1"/>
              <a:t>27</a:t>
            </a:fld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5F79680-BDB1-4245-83E9-025E9CD4E816}" type="slidenum">
              <a:rPr lang="ru-RU" smtClean="0"/>
              <a:pPr eaLnBrk="1" hangingPunct="1"/>
              <a:t>28</a:t>
            </a:fld>
            <a:endParaRPr lang="ru-R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07B8CB-428F-4DD4-93CE-E19C5C8C358B}" type="slidenum">
              <a:rPr lang="ru-RU" smtClean="0"/>
              <a:pPr eaLnBrk="1" hangingPunct="1"/>
              <a:t>29</a:t>
            </a:fld>
            <a:endParaRPr lang="ru-R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0188703-CFA4-4578-9986-0F9778FE66FA}" type="slidenum">
              <a:rPr lang="ru-RU" smtClean="0"/>
              <a:pPr eaLnBrk="1" hangingPunct="1"/>
              <a:t>30</a:t>
            </a:fld>
            <a:endParaRPr lang="ru-RU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CF5491-B50B-410F-81A9-E645F867C6C4}" type="slidenum">
              <a:rPr lang="ru-RU" smtClean="0"/>
              <a:pPr eaLnBrk="1" hangingPunct="1"/>
              <a:t>31</a:t>
            </a:fld>
            <a:endParaRPr lang="ru-R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D75A11D-4C0A-4AC6-8340-631E2C00A18E}" type="slidenum">
              <a:rPr lang="ru-RU" smtClean="0"/>
              <a:pPr eaLnBrk="1" hangingPunct="1"/>
              <a:t>32</a:t>
            </a:fld>
            <a:endParaRPr lang="ru-RU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31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CECF83E-A0BD-4D50-B3D7-05901D3794A8}" type="slidenum">
              <a:rPr lang="ru-RU" smtClean="0"/>
              <a:pPr eaLnBrk="1" hangingPunct="1"/>
              <a:t>33</a:t>
            </a:fld>
            <a:endParaRPr lang="ru-RU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42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0E0AB2-6F46-43AF-898A-91B6E3E7120D}" type="slidenum">
              <a:rPr lang="ru-RU" smtClean="0"/>
              <a:pPr eaLnBrk="1" hangingPunct="1"/>
              <a:t>34</a:t>
            </a:fld>
            <a:endParaRPr lang="ru-RU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52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191F8D-C373-42DB-809D-3BE5C487D2CF}" type="slidenum">
              <a:rPr lang="ru-RU" smtClean="0"/>
              <a:pPr eaLnBrk="1" hangingPunct="1"/>
              <a:t>35</a:t>
            </a:fld>
            <a:endParaRPr lang="ru-RU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62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D8F8A58-FEF0-4506-8DE3-6E018BE786B5}" type="slidenum">
              <a:rPr lang="ru-RU" smtClean="0"/>
              <a:pPr eaLnBrk="1" hangingPunct="1"/>
              <a:t>36</a:t>
            </a:fld>
            <a:endParaRPr lang="ru-RU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72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F6E02E1-962A-4964-8BE1-0C01B24CDC9A}" type="slidenum">
              <a:rPr lang="ru-RU" smtClean="0"/>
              <a:pPr eaLnBrk="1" hangingPunct="1"/>
              <a:t>37</a:t>
            </a:fld>
            <a:endParaRPr lang="ru-RU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8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9409EE8-4275-4AEE-A253-7D0130A04377}" type="slidenum">
              <a:rPr lang="ru-RU" smtClean="0"/>
              <a:pPr eaLnBrk="1" hangingPunct="1"/>
              <a:t>38</a:t>
            </a:fld>
            <a:endParaRPr lang="ru-RU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993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8E74A2D-B221-4C46-974C-D66FE729FD9C}" type="slidenum">
              <a:rPr lang="ru-RU" smtClean="0"/>
              <a:pPr eaLnBrk="1" hangingPunct="1"/>
              <a:t>39</a:t>
            </a:fld>
            <a:endParaRPr lang="ru-RU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A305E5F-464F-4B73-B2E8-F150A2F248C6}" type="slidenum">
              <a:rPr lang="ru-RU" smtClean="0"/>
              <a:pPr eaLnBrk="1" hangingPunct="1"/>
              <a:t>41</a:t>
            </a:fld>
            <a:endParaRPr lang="ru-RU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2ED461A-6F7B-4E8B-9278-BDD7EE8FE444}" type="slidenum">
              <a:rPr lang="ru-RU" smtClean="0"/>
              <a:pPr eaLnBrk="1" hangingPunct="1"/>
              <a:t>42</a:t>
            </a:fld>
            <a:endParaRPr lang="ru-RU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4758F1F-1F39-4AE7-872E-C1E04ABCA0B5}" type="slidenum">
              <a:rPr lang="ru-RU" smtClean="0"/>
              <a:pPr eaLnBrk="1" hangingPunct="1"/>
              <a:t>43</a:t>
            </a:fld>
            <a:endParaRPr lang="ru-RU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0A058E-4933-44B9-B44A-F57C33D83E2C}" type="slidenum">
              <a:rPr lang="ru-RU" smtClean="0"/>
              <a:pPr eaLnBrk="1" hangingPunct="1"/>
              <a:t>44</a:t>
            </a:fld>
            <a:endParaRPr lang="ru-RU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044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28E438-EF09-4A06-BD3E-C22267557F1C}" type="slidenum">
              <a:rPr lang="ru-RU" smtClean="0"/>
              <a:pPr eaLnBrk="1" hangingPunct="1"/>
              <a:t>45</a:t>
            </a:fld>
            <a:endParaRPr lang="ru-RU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B771356-66FB-4400-94D0-044F963D2935}" type="slidenum">
              <a:rPr lang="ru-RU" smtClean="0"/>
              <a:pPr eaLnBrk="1" hangingPunct="1"/>
              <a:t>46</a:t>
            </a:fld>
            <a:endParaRPr lang="ru-RU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9EBA8E-4B98-47CE-B3BD-15597752FD03}" type="slidenum">
              <a:rPr lang="ru-RU" smtClean="0"/>
              <a:pPr eaLnBrk="1" hangingPunct="1"/>
              <a:t>47</a:t>
            </a:fld>
            <a:endParaRPr lang="ru-RU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0F01928-6FE7-49C2-80F8-BFC97EEFB2E4}" type="slidenum">
              <a:rPr lang="ru-RU" smtClean="0"/>
              <a:pPr eaLnBrk="1" hangingPunct="1"/>
              <a:t>48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C4770-1CD4-4E75-B271-EA3555508C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677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45480-D049-4CD3-936B-ED7050FDA1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934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E1354-5A2E-417B-B75B-D101735CD4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618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FCAC8-62DD-4700-AA4F-B569C1FFC8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256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902B6-348D-4430-950E-33D44EB02F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597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CAA65-C49E-4EDC-B87D-8C44D65CE8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533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38BEF-AC4E-403C-B84F-7D45964E93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270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14F32-0E57-478D-B668-0131150FAE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105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4A08E-31EF-4B8E-B275-82E39C7549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671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5C6D5-06AB-4DE3-9DD6-1E242F4DEC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238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7C643-53F0-4CA4-951B-417B908DE9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143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92100"/>
            <a:ext cx="8229600" cy="5727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90450-56B2-4903-8528-39E5E7633A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8065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C0492-D5F0-4146-B11B-B7CC10C65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625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101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770A9F6-BDE4-4848-8E80-33B1767EFC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78" r:id="rId4"/>
    <p:sldLayoutId id="2147483985" r:id="rId5"/>
    <p:sldLayoutId id="2147483979" r:id="rId6"/>
    <p:sldLayoutId id="2147483986" r:id="rId7"/>
    <p:sldLayoutId id="2147483987" r:id="rId8"/>
    <p:sldLayoutId id="2147483988" r:id="rId9"/>
    <p:sldLayoutId id="2147483980" r:id="rId10"/>
    <p:sldLayoutId id="2147483989" r:id="rId11"/>
    <p:sldLayoutId id="2147483990" r:id="rId12"/>
    <p:sldLayoutId id="214748398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3.png"/><Relationship Id="rId4" Type="http://schemas.openxmlformats.org/officeDocument/2006/relationships/oleObject" Target="../embeddings/oleObject2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w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1.png"/><Relationship Id="rId4" Type="http://schemas.openxmlformats.org/officeDocument/2006/relationships/oleObject" Target="../embeddings/oleObject3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slide" Target="slide27.xml"/><Relationship Id="rId7" Type="http://schemas.openxmlformats.org/officeDocument/2006/relationships/slide" Target="slide29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jpeg"/><Relationship Id="rId5" Type="http://schemas.openxmlformats.org/officeDocument/2006/relationships/slide" Target="slide30.xml"/><Relationship Id="rId10" Type="http://schemas.openxmlformats.org/officeDocument/2006/relationships/image" Target="../media/image32.jpeg"/><Relationship Id="rId4" Type="http://schemas.openxmlformats.org/officeDocument/2006/relationships/image" Target="../media/image29.jpeg"/><Relationship Id="rId9" Type="http://schemas.openxmlformats.org/officeDocument/2006/relationships/slide" Target="slide2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9507" name="Rectangle 3"/>
          <p:cNvSpPr>
            <a:spLocks noChangeArrowheads="1"/>
          </p:cNvSpPr>
          <p:nvPr/>
        </p:nvSpPr>
        <p:spPr bwMode="auto">
          <a:xfrm>
            <a:off x="887413" y="769938"/>
            <a:ext cx="7285037" cy="15700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3200" b="1" cap="all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Шахснинг</a:t>
            </a:r>
            <a:r>
              <a:rPr lang="ru-RU" sz="3200" b="1" cap="all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индивидуал</a:t>
            </a:r>
            <a:r>
              <a:rPr lang="ru-RU" sz="3200" b="1" cap="all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3200" b="1" cap="all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b="1" cap="all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3200" b="1" cap="all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диагностика </a:t>
            </a:r>
            <a:r>
              <a:rPr lang="ru-RU" sz="3200" b="1" cap="all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қилиш</a:t>
            </a:r>
            <a:endParaRPr kumimoji="1" lang="ru-RU" sz="32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642938" y="428625"/>
            <a:ext cx="7772400" cy="1470025"/>
          </a:xfrm>
          <a:solidFill>
            <a:schemeClr val="tx2">
              <a:lumMod val="20000"/>
              <a:lumOff val="80000"/>
            </a:schemeClr>
          </a:solidFill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МАВЗУ:  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Шахснинг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индивидуал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диагностика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қилиш</a:t>
            </a:r>
            <a:endParaRPr lang="ru-RU" sz="2400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63" y="2357438"/>
            <a:ext cx="7358062" cy="2357437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457200" indent="-457200" eaLnBrk="1" hangingPunct="1">
              <a:buFont typeface="Arial" charset="0"/>
              <a:buAutoNum type="arabicPeriod"/>
              <a:defRPr/>
            </a:pPr>
            <a:r>
              <a:rPr lang="ru-RU" sz="3200" dirty="0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Темперамент</a:t>
            </a:r>
            <a:r>
              <a:rPr lang="en-US" sz="3200" dirty="0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фаолиятнинг</a:t>
            </a:r>
            <a:r>
              <a:rPr lang="en-US" sz="3200" dirty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индивидуал</a:t>
            </a:r>
            <a:r>
              <a:rPr lang="ru-RU" sz="3200" dirty="0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uz-Cyrl-UZ" sz="3200" dirty="0" smtClean="0">
                <a:solidFill>
                  <a:srgbClr val="6C4C2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eaLnBrk="1" hangingPunct="1">
              <a:defRPr/>
            </a:pPr>
            <a:endParaRPr lang="ru-RU" sz="2100" dirty="0" smtClean="0">
              <a:solidFill>
                <a:srgbClr val="443329"/>
              </a:solidFill>
            </a:endParaRPr>
          </a:p>
          <a:p>
            <a:pPr marL="457200" indent="-457200" algn="just" eaLnBrk="1" hangingPunct="1">
              <a:buFont typeface="Arial" charset="0"/>
              <a:buAutoNum type="arabicPeriod"/>
              <a:defRPr/>
            </a:pPr>
            <a:endParaRPr lang="ru-RU" sz="2100" dirty="0" smtClean="0">
              <a:solidFill>
                <a:srgbClr val="44332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Индивидуал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типологик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хусусиятлар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классификацияси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just" eaLnBrk="1">
              <a:defRPr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      Ҳар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бир шахс ўзига хос қайтарилмас дунё. Дунёда бир-бирига айнан ўхшаш бўлган икки кишини топиш жуда мушкул. Одам ташқи қиёфаси, бўйи-басти билан бошқа бирор кимсага  ўхшаши мумкин, лекин феъли, мижози ва шахс сифатидаги хусусиятлари нуқтаи назаридан айнан бир хил инсонлар бўлмайди.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Шахс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қайтарилмас,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сифатлари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ноёбдир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қайтарилмаслик 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ноёбликнинг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индивидуал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психологик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мажмуи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z-Cyrl-UZ" sz="4000" dirty="0" smtClean="0"/>
              <a:t>Шахс ИНДИВИДУАЛ  хусусиятлари</a:t>
            </a:r>
            <a:endParaRPr lang="ru-RU" sz="4000" dirty="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z-Cyrl-UZ" sz="2800" smtClean="0"/>
              <a:t>Йўналиш                                                Иқтидор</a:t>
            </a:r>
          </a:p>
          <a:p>
            <a:pPr eaLnBrk="1" hangingPunct="1">
              <a:lnSpc>
                <a:spcPct val="90000"/>
              </a:lnSpc>
            </a:pPr>
            <a:endParaRPr lang="uz-Cyrl-UZ" sz="2800" smtClean="0"/>
          </a:p>
          <a:p>
            <a:pPr eaLnBrk="1" hangingPunct="1">
              <a:lnSpc>
                <a:spcPct val="90000"/>
              </a:lnSpc>
            </a:pPr>
            <a:r>
              <a:rPr lang="uz-Cyrl-UZ" sz="2800" smtClean="0"/>
              <a:t>Темперамент                                     Иш услуби</a:t>
            </a:r>
          </a:p>
          <a:p>
            <a:pPr eaLnBrk="1" hangingPunct="1">
              <a:lnSpc>
                <a:spcPct val="90000"/>
              </a:lnSpc>
            </a:pPr>
            <a:endParaRPr lang="uz-Cyrl-UZ" sz="2800" smtClean="0"/>
          </a:p>
          <a:p>
            <a:pPr eaLnBrk="1" hangingPunct="1">
              <a:lnSpc>
                <a:spcPct val="90000"/>
              </a:lnSpc>
            </a:pPr>
            <a:r>
              <a:rPr lang="uz-Cyrl-UZ" sz="2800" smtClean="0"/>
              <a:t>Характер                                       Хулқ мотивацияси</a:t>
            </a:r>
          </a:p>
          <a:p>
            <a:pPr eaLnBrk="1" hangingPunct="1">
              <a:lnSpc>
                <a:spcPct val="90000"/>
              </a:lnSpc>
            </a:pPr>
            <a:endParaRPr lang="uz-Cyrl-UZ" sz="2800" smtClean="0"/>
          </a:p>
          <a:p>
            <a:pPr eaLnBrk="1" hangingPunct="1">
              <a:lnSpc>
                <a:spcPct val="90000"/>
              </a:lnSpc>
            </a:pPr>
            <a:r>
              <a:rPr lang="uz-Cyrl-UZ" sz="2800" smtClean="0"/>
              <a:t>Қобилият                                        Ақлий салоҳият</a:t>
            </a:r>
          </a:p>
          <a:p>
            <a:pPr eaLnBrk="1" hangingPunct="1">
              <a:lnSpc>
                <a:spcPct val="90000"/>
              </a:lnSpc>
            </a:pPr>
            <a:r>
              <a:rPr lang="uz-Cyrl-UZ" sz="2800" smtClean="0"/>
              <a:t>                   </a:t>
            </a:r>
          </a:p>
          <a:p>
            <a:pPr eaLnBrk="1" hangingPunct="1">
              <a:lnSpc>
                <a:spcPct val="90000"/>
              </a:lnSpc>
            </a:pPr>
            <a:r>
              <a:rPr lang="uz-Cyrl-UZ" sz="2800" smtClean="0"/>
              <a:t>                             Масъулият</a:t>
            </a:r>
            <a:endParaRPr lang="ru-RU" sz="2800" smtClean="0"/>
          </a:p>
        </p:txBody>
      </p:sp>
      <p:sp>
        <p:nvSpPr>
          <p:cNvPr id="17412" name="Oval 4"/>
          <p:cNvSpPr>
            <a:spLocks noChangeArrowheads="1"/>
          </p:cNvSpPr>
          <p:nvPr/>
        </p:nvSpPr>
        <p:spPr bwMode="auto">
          <a:xfrm>
            <a:off x="3708400" y="1916113"/>
            <a:ext cx="1368425" cy="32400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2000" b="1"/>
              <a:t>Индиви – </a:t>
            </a:r>
          </a:p>
          <a:p>
            <a:pPr algn="ctr"/>
            <a:r>
              <a:rPr lang="uz-Cyrl-UZ" sz="2000" b="1"/>
              <a:t>дуаллик</a:t>
            </a:r>
            <a:endParaRPr lang="ru-RU" sz="2000" b="1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4427538" y="515778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4932363" y="4508500"/>
            <a:ext cx="865187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5076825" y="3716338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 flipV="1">
            <a:off x="5003800" y="2852738"/>
            <a:ext cx="1008063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 flipV="1">
            <a:off x="4787900" y="1844675"/>
            <a:ext cx="1584325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H="1">
            <a:off x="2987675" y="3789363"/>
            <a:ext cx="719138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 flipH="1">
            <a:off x="2771775" y="4581525"/>
            <a:ext cx="107950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 flipH="1">
            <a:off x="3419475" y="2924175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 flipH="1" flipV="1">
            <a:off x="2627313" y="1916113"/>
            <a:ext cx="1368425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39750" y="476250"/>
            <a:ext cx="8280400" cy="309721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243" name="Содержимое 2"/>
          <p:cNvSpPr>
            <a:spLocks noGrp="1"/>
          </p:cNvSpPr>
          <p:nvPr>
            <p:ph sz="quarter" idx="1"/>
          </p:nvPr>
        </p:nvSpPr>
        <p:spPr>
          <a:xfrm>
            <a:off x="649288" y="476250"/>
            <a:ext cx="8137525" cy="3097213"/>
          </a:xfrm>
        </p:spPr>
        <p:txBody>
          <a:bodyPr/>
          <a:lstStyle/>
          <a:p>
            <a:pPr eaLnBrk="1" hangingPunct="1"/>
            <a:r>
              <a:rPr lang="ru-RU" b="1" i="1" smtClean="0">
                <a:solidFill>
                  <a:srgbClr val="FF0000"/>
                </a:solidFill>
              </a:rPr>
              <a:t>«Индивидуаллик»</a:t>
            </a:r>
            <a:r>
              <a:rPr lang="ru-RU" smtClean="0">
                <a:solidFill>
                  <a:srgbClr val="FF0000"/>
                </a:solidFill>
              </a:rPr>
              <a:t> </a:t>
            </a:r>
            <a:r>
              <a:rPr lang="ru-RU" smtClean="0"/>
              <a:t>- бу конкрет одамни бошқа бир конкрет одамдан фарқловчи барча ўзига хос хусусиятлар </a:t>
            </a:r>
            <a:r>
              <a:rPr lang="ru-RU" u="sng" smtClean="0"/>
              <a:t>мажмуини</a:t>
            </a:r>
            <a:r>
              <a:rPr lang="ru-RU" smtClean="0"/>
              <a:t> ўз ичига олади.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  <p:bldP spid="1024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uz-Cyrl-UZ" cap="none" smtClean="0">
                <a:effectLst/>
              </a:rPr>
              <a:t>ИНДИВИДУАЛЛИК</a:t>
            </a:r>
            <a:endParaRPr lang="ru-RU" cap="none" smtClean="0">
              <a:effectLst/>
            </a:endParaRP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uz-Cyrl-UZ" sz="2800" smtClean="0">
                <a:latin typeface="Times New Roman" pitchFamily="18" charset="0"/>
                <a:cs typeface="Times New Roman" pitchFamily="18" charset="0"/>
              </a:rPr>
              <a:t>Ҳар бир шахс ўзига хос қайтарилмас дунё. Дунёда бир-бирига айнан ўхшаш бўлган икки кишини топиш жуда мушкул. Одам ташқи қиёфаси, бўйи-басти билан бошқа бирор кимсага  ўхшаши мумкин, лекин феъли, мижози ва шахс сифатидаги хусусиятлари нуқтаи назаридан айнан бир хил инсонлар бўлмайди. </a:t>
            </a:r>
            <a:endParaRPr lang="ru-RU" sz="28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Шахс - қайтарилмас, у ўз сифатлари ва борлиги билан ноёбдир. Ана шу қайтарилмаслик ва ноёбликнинг асосида унинг психологик хусусиятлари мажмуи ётади.</a:t>
            </a:r>
            <a:r>
              <a:rPr lang="ru-RU" sz="27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>
              <a:cs typeface="Arial" charset="0"/>
            </a:endParaRPr>
          </a:p>
        </p:txBody>
      </p:sp>
      <p:graphicFrame>
        <p:nvGraphicFramePr>
          <p:cNvPr id="15" name="Схема 14"/>
          <p:cNvGraphicFramePr/>
          <p:nvPr/>
        </p:nvGraphicFramePr>
        <p:xfrm>
          <a:off x="500034" y="500042"/>
          <a:ext cx="7929618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cap="none" smtClean="0">
                <a:effectLst/>
                <a:latin typeface="Times New Roman" pitchFamily="18" charset="0"/>
                <a:cs typeface="Times New Roman" pitchFamily="18" charset="0"/>
              </a:rPr>
              <a:t>Темперамент-</a:t>
            </a:r>
            <a:r>
              <a:rPr lang="uz-Cyrl-UZ" cap="none" smtClean="0">
                <a:effectLst/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cap="none" smtClean="0">
                <a:effectLst/>
                <a:latin typeface="Times New Roman" pitchFamily="18" charset="0"/>
                <a:cs typeface="Times New Roman" pitchFamily="18" charset="0"/>
              </a:rPr>
              <a:t>зи нима?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4186238" cy="481965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uz-Cyrl-UZ" sz="2400" b="1" dirty="0" smtClean="0">
                <a:solidFill>
                  <a:srgbClr val="604A7B"/>
                </a:solidFill>
                <a:latin typeface="Times New Roman" pitchFamily="18" charset="0"/>
                <a:cs typeface="Times New Roman" pitchFamily="18" charset="0"/>
              </a:rPr>
              <a:t>Темперамент</a:t>
            </a:r>
            <a:r>
              <a:rPr lang="uz-Cyrl-UZ" sz="2400" dirty="0" smtClean="0">
                <a:solidFill>
                  <a:srgbClr val="604A7B"/>
                </a:solidFill>
                <a:latin typeface="Times New Roman" pitchFamily="18" charset="0"/>
                <a:cs typeface="Times New Roman" pitchFamily="18" charset="0"/>
              </a:rPr>
              <a:t>  –   шахс   фаолияти   ва хулқининг    динамик   (ўзгарувчан)   ва эмоционал - ҳиссий      томонларини характерловчи индивидуал хусусиятлар мажмуидир.  Яъни     темперамент инсоннинг турли вазиятларда нарса ва ходисаларга,  инсоннинг         ҳатти-ҳаракатларига  нисбатан  реакциясини тушунтириб    берувчи    хусусиятлар мажмуи ҳисобланади.</a:t>
            </a:r>
            <a:endParaRPr lang="ru-RU" sz="2400" dirty="0" smtClean="0">
              <a:solidFill>
                <a:srgbClr val="604A7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5" descr="Темпераментом называют врожденные особенности человека, которые определяют динамику протекания его психических процесс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1643063"/>
            <a:ext cx="4000500" cy="478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Темперамент маъноси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uz-Cyrl-UZ" smtClean="0"/>
              <a:t>Темперамент тушунчаси  Клавдио Гален томонидан киритилган ва у лотин тилидан </a:t>
            </a:r>
            <a:r>
              <a:rPr lang="ru-RU" smtClean="0"/>
              <a:t>«temperans»</a:t>
            </a:r>
            <a:r>
              <a:rPr lang="uz-Cyrl-UZ" smtClean="0"/>
              <a:t>, яъни “мў</a:t>
            </a:r>
            <a:r>
              <a:rPr lang="uz-Cyrl-UZ" smtClean="0">
                <a:latin typeface="Arial" charset="0"/>
              </a:rPr>
              <a:t>ъ</a:t>
            </a:r>
            <a:r>
              <a:rPr lang="uz-Cyrl-UZ" smtClean="0"/>
              <a:t>тадил”</a:t>
            </a:r>
            <a:r>
              <a:rPr lang="ru-RU" smtClean="0"/>
              <a:t>,</a:t>
            </a:r>
            <a:r>
              <a:rPr lang="uz-Cyrl-UZ" smtClean="0"/>
              <a:t> “қисмлар муносабати</a:t>
            </a:r>
            <a:r>
              <a:rPr lang="ru-RU" smtClean="0"/>
              <a:t> такомиллаштириш</a:t>
            </a:r>
            <a:r>
              <a:rPr lang="uz-Cyrl-UZ" smtClean="0"/>
              <a:t>” маъноларини билдиради.</a:t>
            </a:r>
            <a:r>
              <a:rPr lang="ru-RU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214313"/>
            <a:ext cx="8229600" cy="1500187"/>
          </a:xfr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z="19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Эрамиздан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асрда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яшаган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юнон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табиби</a:t>
            </a:r>
            <a:r>
              <a:rPr lang="ru-RU" sz="2400" cap="none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Гиппократ 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одамлар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ртасидаги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тафовутларни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рганиб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cap="none" dirty="0" err="1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ларни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4</a:t>
            </a:r>
            <a:r>
              <a:rPr lang="uz-Cyrl-UZ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тоифа</a:t>
            </a:r>
            <a:r>
              <a:rPr lang="ru-RU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га</a:t>
            </a:r>
            <a:r>
              <a:rPr lang="uz-Cyrl-UZ" sz="2400" cap="none" dirty="0" smtClean="0">
                <a:solidFill>
                  <a:srgbClr val="604A7B"/>
                </a:solidFill>
                <a:effectLst/>
                <a:latin typeface="Times New Roman" pitchFamily="18" charset="0"/>
                <a:cs typeface="Times New Roman" pitchFamily="18" charset="0"/>
              </a:rPr>
              <a:t> ажратган.</a:t>
            </a:r>
            <a:endParaRPr lang="ru-RU" sz="2400" cap="none" dirty="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04800" y="1811338"/>
            <a:ext cx="8686800" cy="4268787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buClr>
                <a:schemeClr val="hlink"/>
              </a:buClr>
              <a:buSzPct val="120000"/>
              <a:buFontTx/>
              <a:buNone/>
              <a:defRPr/>
            </a:pPr>
            <a:r>
              <a:rPr lang="ru-RU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23556" name="Oval 6"/>
          <p:cNvSpPr>
            <a:spLocks noChangeArrowheads="1"/>
          </p:cNvSpPr>
          <p:nvPr/>
        </p:nvSpPr>
        <p:spPr bwMode="auto">
          <a:xfrm>
            <a:off x="1071563" y="2286000"/>
            <a:ext cx="2016125" cy="9350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cs typeface="Arial" charset="0"/>
              </a:rPr>
              <a:t>холерик</a:t>
            </a:r>
          </a:p>
        </p:txBody>
      </p:sp>
      <p:sp>
        <p:nvSpPr>
          <p:cNvPr id="23557" name="Oval 5"/>
          <p:cNvSpPr>
            <a:spLocks noChangeArrowheads="1"/>
          </p:cNvSpPr>
          <p:nvPr/>
        </p:nvSpPr>
        <p:spPr bwMode="auto">
          <a:xfrm>
            <a:off x="6357938" y="2357438"/>
            <a:ext cx="2160587" cy="8651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cs typeface="Arial" charset="0"/>
              </a:rPr>
              <a:t>сангвиник</a:t>
            </a:r>
          </a:p>
        </p:txBody>
      </p:sp>
      <p:sp>
        <p:nvSpPr>
          <p:cNvPr id="23558" name="Oval 4"/>
          <p:cNvSpPr>
            <a:spLocks noChangeArrowheads="1"/>
          </p:cNvSpPr>
          <p:nvPr/>
        </p:nvSpPr>
        <p:spPr bwMode="auto">
          <a:xfrm>
            <a:off x="3643313" y="3429000"/>
            <a:ext cx="2305050" cy="863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cs typeface="Arial" charset="0"/>
              </a:rPr>
              <a:t>темперамент</a:t>
            </a:r>
          </a:p>
        </p:txBody>
      </p:sp>
      <p:sp>
        <p:nvSpPr>
          <p:cNvPr id="23559" name="Oval 7"/>
          <p:cNvSpPr>
            <a:spLocks noChangeArrowheads="1"/>
          </p:cNvSpPr>
          <p:nvPr/>
        </p:nvSpPr>
        <p:spPr bwMode="auto">
          <a:xfrm>
            <a:off x="1000125" y="4714875"/>
            <a:ext cx="2159000" cy="8651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cs typeface="Arial" charset="0"/>
              </a:rPr>
              <a:t>флегматик</a:t>
            </a:r>
          </a:p>
        </p:txBody>
      </p:sp>
      <p:sp>
        <p:nvSpPr>
          <p:cNvPr id="23560" name="Oval 8"/>
          <p:cNvSpPr>
            <a:spLocks noChangeArrowheads="1"/>
          </p:cNvSpPr>
          <p:nvPr/>
        </p:nvSpPr>
        <p:spPr bwMode="auto">
          <a:xfrm>
            <a:off x="6215063" y="4786313"/>
            <a:ext cx="1871662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cs typeface="Arial" charset="0"/>
              </a:rPr>
              <a:t>меланхолик</a:t>
            </a:r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 flipH="1" flipV="1">
            <a:off x="2928938" y="3000375"/>
            <a:ext cx="86995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2" name="Line 12"/>
          <p:cNvSpPr>
            <a:spLocks noChangeShapeType="1"/>
          </p:cNvSpPr>
          <p:nvPr/>
        </p:nvSpPr>
        <p:spPr bwMode="auto">
          <a:xfrm flipV="1">
            <a:off x="5715000" y="3143250"/>
            <a:ext cx="1009650" cy="428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13" name="Прямая со стрелкой 12"/>
          <p:cNvCxnSpPr/>
          <p:nvPr/>
        </p:nvCxnSpPr>
        <p:spPr>
          <a:xfrm rot="5400000">
            <a:off x="2894806" y="3963194"/>
            <a:ext cx="620713" cy="9810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16200000" flipH="1">
            <a:off x="5921375" y="4008438"/>
            <a:ext cx="549275" cy="9620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89" name="AutoShape 93"/>
          <p:cNvSpPr>
            <a:spLocks noChangeArrowheads="1"/>
          </p:cNvSpPr>
          <p:nvPr/>
        </p:nvSpPr>
        <p:spPr bwMode="auto">
          <a:xfrm rot="-322603">
            <a:off x="2644775" y="3160713"/>
            <a:ext cx="3759200" cy="268287"/>
          </a:xfrm>
          <a:prstGeom prst="rightArrow">
            <a:avLst>
              <a:gd name="adj1" fmla="val 50000"/>
              <a:gd name="adj2" fmla="val 350297"/>
            </a:avLst>
          </a:prstGeom>
          <a:solidFill>
            <a:srgbClr val="CC99FF"/>
          </a:solidFill>
          <a:ln w="952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90" name="AutoShape 94"/>
          <p:cNvSpPr>
            <a:spLocks noChangeArrowheads="1"/>
          </p:cNvSpPr>
          <p:nvPr/>
        </p:nvSpPr>
        <p:spPr bwMode="auto">
          <a:xfrm rot="325320">
            <a:off x="2644775" y="3716338"/>
            <a:ext cx="3759200" cy="268287"/>
          </a:xfrm>
          <a:prstGeom prst="rightArrow">
            <a:avLst>
              <a:gd name="adj1" fmla="val 50000"/>
              <a:gd name="adj2" fmla="val 350297"/>
            </a:avLst>
          </a:prstGeom>
          <a:solidFill>
            <a:srgbClr val="CC99FF"/>
          </a:solidFill>
          <a:ln w="952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91" name="AutoShape 95"/>
          <p:cNvSpPr>
            <a:spLocks noChangeArrowheads="1"/>
          </p:cNvSpPr>
          <p:nvPr/>
        </p:nvSpPr>
        <p:spPr bwMode="auto">
          <a:xfrm rot="1060225">
            <a:off x="2411413" y="4292600"/>
            <a:ext cx="3759200" cy="268288"/>
          </a:xfrm>
          <a:prstGeom prst="rightArrow">
            <a:avLst>
              <a:gd name="adj1" fmla="val 50000"/>
              <a:gd name="adj2" fmla="val 350295"/>
            </a:avLst>
          </a:prstGeom>
          <a:solidFill>
            <a:srgbClr val="CC99FF"/>
          </a:solidFill>
          <a:ln w="952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83185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Темперамент </a:t>
            </a:r>
            <a:r>
              <a:rPr lang="ru-RU" dirty="0" err="1" smtClean="0"/>
              <a:t>турлари</a:t>
            </a:r>
            <a:endParaRPr lang="ru-RU" dirty="0" smtClean="0"/>
          </a:p>
        </p:txBody>
      </p:sp>
      <p:sp>
        <p:nvSpPr>
          <p:cNvPr id="29781" name="AutoShape 85"/>
          <p:cNvSpPr>
            <a:spLocks noChangeArrowheads="1"/>
          </p:cNvSpPr>
          <p:nvPr/>
        </p:nvSpPr>
        <p:spPr bwMode="auto">
          <a:xfrm rot="-932702">
            <a:off x="2644775" y="2587625"/>
            <a:ext cx="3759200" cy="268288"/>
          </a:xfrm>
          <a:prstGeom prst="rightArrow">
            <a:avLst>
              <a:gd name="adj1" fmla="val 50000"/>
              <a:gd name="adj2" fmla="val 350295"/>
            </a:avLst>
          </a:prstGeom>
          <a:solidFill>
            <a:srgbClr val="CC99FF"/>
          </a:solidFill>
          <a:ln w="952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68" name="AutoShape 72"/>
          <p:cNvSpPr>
            <a:spLocks noChangeArrowheads="1"/>
          </p:cNvSpPr>
          <p:nvPr/>
        </p:nvSpPr>
        <p:spPr bwMode="auto">
          <a:xfrm>
            <a:off x="601663" y="3160713"/>
            <a:ext cx="2232025" cy="823912"/>
          </a:xfrm>
          <a:prstGeom prst="roundRect">
            <a:avLst>
              <a:gd name="adj" fmla="val 16667"/>
            </a:avLst>
          </a:prstGeom>
          <a:solidFill>
            <a:srgbClr val="00CCFF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b="1">
                <a:solidFill>
                  <a:srgbClr val="A50021"/>
                </a:solidFill>
              </a:rPr>
              <a:t>темперамент</a:t>
            </a:r>
          </a:p>
        </p:txBody>
      </p:sp>
      <p:sp>
        <p:nvSpPr>
          <p:cNvPr id="29783" name="AutoShape 87"/>
          <p:cNvSpPr>
            <a:spLocks noChangeArrowheads="1"/>
          </p:cNvSpPr>
          <p:nvPr/>
        </p:nvSpPr>
        <p:spPr bwMode="auto">
          <a:xfrm>
            <a:off x="6003925" y="1700213"/>
            <a:ext cx="1782763" cy="863600"/>
          </a:xfrm>
          <a:prstGeom prst="octagon">
            <a:avLst>
              <a:gd name="adj" fmla="val 29287"/>
            </a:avLst>
          </a:prstGeom>
          <a:solidFill>
            <a:srgbClr val="6666FF">
              <a:alpha val="70195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b="1">
                <a:solidFill>
                  <a:srgbClr val="99FFCC"/>
                </a:solidFill>
              </a:rPr>
              <a:t>флегматик</a:t>
            </a:r>
          </a:p>
        </p:txBody>
      </p:sp>
      <p:sp>
        <p:nvSpPr>
          <p:cNvPr id="29784" name="Oval 88"/>
          <p:cNvSpPr>
            <a:spLocks noChangeArrowheads="1"/>
          </p:cNvSpPr>
          <p:nvPr/>
        </p:nvSpPr>
        <p:spPr bwMode="auto">
          <a:xfrm>
            <a:off x="5864225" y="3811588"/>
            <a:ext cx="2003425" cy="736600"/>
          </a:xfrm>
          <a:prstGeom prst="ellipse">
            <a:avLst/>
          </a:prstGeom>
          <a:solidFill>
            <a:srgbClr val="C0C0C0">
              <a:alpha val="89803"/>
            </a:srgbClr>
          </a:solidFill>
          <a:ln w="9525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b="1">
                <a:solidFill>
                  <a:srgbClr val="000000"/>
                </a:solidFill>
              </a:rPr>
              <a:t>меланхолик</a:t>
            </a:r>
          </a:p>
        </p:txBody>
      </p:sp>
      <p:sp>
        <p:nvSpPr>
          <p:cNvPr id="29785" name="AutoShape 89"/>
          <p:cNvSpPr>
            <a:spLocks noChangeArrowheads="1"/>
          </p:cNvSpPr>
          <p:nvPr/>
        </p:nvSpPr>
        <p:spPr bwMode="auto">
          <a:xfrm>
            <a:off x="5864225" y="2855913"/>
            <a:ext cx="2290763" cy="706437"/>
          </a:xfrm>
          <a:prstGeom prst="parallelogram">
            <a:avLst>
              <a:gd name="adj" fmla="val 81067"/>
            </a:avLst>
          </a:prstGeom>
          <a:solidFill>
            <a:srgbClr val="FF0000">
              <a:alpha val="81960"/>
            </a:srgbClr>
          </a:soli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b="1">
                <a:solidFill>
                  <a:srgbClr val="FFFF00"/>
                </a:solidFill>
              </a:rPr>
              <a:t>холерик</a:t>
            </a:r>
          </a:p>
        </p:txBody>
      </p:sp>
      <p:sp>
        <p:nvSpPr>
          <p:cNvPr id="29788" name="AutoShape 92"/>
          <p:cNvSpPr>
            <a:spLocks noChangeArrowheads="1"/>
          </p:cNvSpPr>
          <p:nvPr/>
        </p:nvSpPr>
        <p:spPr bwMode="auto">
          <a:xfrm>
            <a:off x="5513388" y="4791075"/>
            <a:ext cx="1643062" cy="796925"/>
          </a:xfrm>
          <a:prstGeom prst="roundRect">
            <a:avLst>
              <a:gd name="adj" fmla="val 16667"/>
            </a:avLst>
          </a:prstGeom>
          <a:solidFill>
            <a:srgbClr val="FFFF00">
              <a:alpha val="63136"/>
            </a:srgbClr>
          </a:solidFill>
          <a:ln w="9525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b="1">
                <a:solidFill>
                  <a:srgbClr val="FF00FF"/>
                </a:solidFill>
              </a:rPr>
              <a:t>сангвиник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29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9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29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9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29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29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9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29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89" grpId="0" animBg="1"/>
      <p:bldP spid="29790" grpId="0" animBg="1"/>
      <p:bldP spid="29791" grpId="0" animBg="1"/>
      <p:bldP spid="29781" grpId="0" animBg="1"/>
      <p:bldP spid="29768" grpId="0" animBg="1"/>
      <p:bldP spid="29783" grpId="0" animBg="1"/>
      <p:bldP spid="29784" grpId="0" animBg="1"/>
      <p:bldP spid="29785" grpId="0" animBg="1"/>
      <p:bldP spid="2978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 </a:t>
            </a:r>
          </a:p>
        </p:txBody>
      </p:sp>
      <p:pic>
        <p:nvPicPr>
          <p:cNvPr id="25603" name="Picture 9" descr="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549275"/>
            <a:ext cx="6769100" cy="557688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250825" y="2320925"/>
            <a:ext cx="8229600" cy="2892425"/>
          </a:xfrm>
          <a:prstGeom prst="roundRect">
            <a:avLst>
              <a:gd name="adj" fmla="val 16667"/>
            </a:avLst>
          </a:prstGeom>
          <a:solidFill>
            <a:srgbClr val="FF0000">
              <a:alpha val="50980"/>
            </a:srgbClr>
          </a:solidFill>
          <a:ln w="9525">
            <a:solidFill>
              <a:srgbClr val="993366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229600" cy="1384300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rgbClr val="6666FF"/>
                </a:solidFill>
              </a:rPr>
              <a:t>Холерик </a:t>
            </a:r>
            <a:r>
              <a:rPr lang="ru-RU" sz="4000" dirty="0" err="1" smtClean="0"/>
              <a:t>характеристикаси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b="1" dirty="0" smtClean="0">
                <a:solidFill>
                  <a:srgbClr val="6666FF"/>
                </a:solidFill>
              </a:rPr>
              <a:t>     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565400"/>
            <a:ext cx="8229600" cy="2232025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sz="2000" b="1" dirty="0" smtClean="0">
                <a:solidFill>
                  <a:srgbClr val="CCCCFF"/>
                </a:solidFill>
              </a:rPr>
              <a:t>  </a:t>
            </a:r>
            <a:r>
              <a:rPr lang="ru-RU" sz="2600" b="1" i="1" dirty="0" smtClean="0"/>
              <a:t>Холерик -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темпераментига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эга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бўлган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одамнинг</a:t>
            </a:r>
            <a:r>
              <a:rPr lang="ru-RU" sz="2600" b="1" dirty="0" smtClean="0"/>
              <a:t> </a:t>
            </a:r>
            <a:r>
              <a:rPr lang="ru-RU" sz="2600" b="1" dirty="0" err="1"/>
              <a:t>ҳ</a:t>
            </a:r>
            <a:r>
              <a:rPr lang="ru-RU" sz="2600" b="1" dirty="0" err="1" smtClean="0"/>
              <a:t>иссиётлари</a:t>
            </a:r>
            <a:r>
              <a:rPr lang="ru-RU" sz="2600" b="1" dirty="0" smtClean="0"/>
              <a:t> тез </a:t>
            </a:r>
            <a:r>
              <a:rPr lang="ru-RU" sz="2600" b="1" dirty="0" err="1" smtClean="0"/>
              <a:t>қўзғаладиган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ва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узоқ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муддат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давом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этадиган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ҳаракати</a:t>
            </a:r>
            <a:r>
              <a:rPr lang="ru-RU" sz="2600" b="1" dirty="0" smtClean="0"/>
              <a:t> тез </a:t>
            </a:r>
            <a:r>
              <a:rPr lang="ru-RU" sz="2600" b="1" dirty="0" err="1" smtClean="0"/>
              <a:t>ва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кескин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бўлади</a:t>
            </a:r>
            <a:r>
              <a:rPr lang="ru-RU" sz="2600" b="1" dirty="0" smtClean="0"/>
              <a:t>. </a:t>
            </a:r>
            <a:r>
              <a:rPr lang="ru-RU" sz="2600" b="1" dirty="0" err="1" smtClean="0"/>
              <a:t>Бундан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ташқари</a:t>
            </a:r>
            <a:r>
              <a:rPr lang="ru-RU" sz="2600" b="1" dirty="0" smtClean="0"/>
              <a:t> холерик </a:t>
            </a:r>
            <a:r>
              <a:rPr lang="ru-RU" sz="2600" b="1" dirty="0" err="1" smtClean="0"/>
              <a:t>темпераментидаги</a:t>
            </a:r>
            <a:r>
              <a:rPr lang="ru-RU" sz="2600" b="1" dirty="0" smtClean="0"/>
              <a:t> одам </a:t>
            </a:r>
            <a:r>
              <a:rPr lang="ru-RU" sz="2600" b="1" dirty="0" err="1" smtClean="0"/>
              <a:t>жуда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кўп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ишлайдиган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чарчашни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билмайдиган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ҳамма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нарсаларга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қизиқадиган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тиниб-тинчимайдиган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бўлади</a:t>
            </a:r>
            <a:r>
              <a:rPr lang="ru-RU" sz="2600" b="1" dirty="0" smtClean="0"/>
              <a:t>. 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ru-RU" sz="2000" dirty="0" smtClean="0"/>
          </a:p>
          <a:p>
            <a:pPr eaLnBrk="1" hangingPunct="1">
              <a:buFontTx/>
              <a:buNone/>
              <a:defRPr/>
            </a:pPr>
            <a:r>
              <a:rPr lang="ru-RU" sz="2000" b="1" dirty="0" smtClean="0"/>
              <a:t>   </a:t>
            </a:r>
          </a:p>
        </p:txBody>
      </p:sp>
      <p:pic>
        <p:nvPicPr>
          <p:cNvPr id="24583" name="Picture 7" descr="холери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47675"/>
            <a:ext cx="1871663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 animBg="1"/>
      <p:bldP spid="2457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 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mtClean="0"/>
              <a:t> </a:t>
            </a:r>
          </a:p>
        </p:txBody>
      </p:sp>
      <p:sp>
        <p:nvSpPr>
          <p:cNvPr id="27652" name="Oval 4"/>
          <p:cNvSpPr>
            <a:spLocks noChangeArrowheads="1"/>
          </p:cNvSpPr>
          <p:nvPr/>
        </p:nvSpPr>
        <p:spPr bwMode="auto">
          <a:xfrm>
            <a:off x="3563938" y="2708275"/>
            <a:ext cx="2160587" cy="12255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Холерик</a:t>
            </a:r>
          </a:p>
        </p:txBody>
      </p:sp>
      <p:sp>
        <p:nvSpPr>
          <p:cNvPr id="27653" name="Oval 5"/>
          <p:cNvSpPr>
            <a:spLocks noChangeArrowheads="1"/>
          </p:cNvSpPr>
          <p:nvPr/>
        </p:nvSpPr>
        <p:spPr bwMode="auto">
          <a:xfrm>
            <a:off x="900113" y="2133600"/>
            <a:ext cx="1943100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Мулокатга тез </a:t>
            </a:r>
          </a:p>
          <a:p>
            <a:pPr algn="ctr"/>
            <a:r>
              <a:rPr lang="ru-RU"/>
              <a:t>киришади</a:t>
            </a:r>
          </a:p>
        </p:txBody>
      </p:sp>
      <p:sp>
        <p:nvSpPr>
          <p:cNvPr id="27654" name="Oval 6"/>
          <p:cNvSpPr>
            <a:spLocks noChangeArrowheads="1"/>
          </p:cNvSpPr>
          <p:nvPr/>
        </p:nvSpPr>
        <p:spPr bwMode="auto">
          <a:xfrm>
            <a:off x="2555875" y="1125538"/>
            <a:ext cx="1873250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кучли</a:t>
            </a:r>
          </a:p>
        </p:txBody>
      </p:sp>
      <p:sp>
        <p:nvSpPr>
          <p:cNvPr id="27655" name="Oval 7"/>
          <p:cNvSpPr>
            <a:spLocks noChangeArrowheads="1"/>
          </p:cNvSpPr>
          <p:nvPr/>
        </p:nvSpPr>
        <p:spPr bwMode="auto">
          <a:xfrm>
            <a:off x="4932363" y="1125538"/>
            <a:ext cx="1871662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ҳаракатчан</a:t>
            </a:r>
          </a:p>
        </p:txBody>
      </p:sp>
      <p:sp>
        <p:nvSpPr>
          <p:cNvPr id="27656" name="Oval 8"/>
          <p:cNvSpPr>
            <a:spLocks noChangeArrowheads="1"/>
          </p:cNvSpPr>
          <p:nvPr/>
        </p:nvSpPr>
        <p:spPr bwMode="auto">
          <a:xfrm>
            <a:off x="6227763" y="2133600"/>
            <a:ext cx="2376487" cy="9350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Нерв системаси </a:t>
            </a:r>
          </a:p>
          <a:p>
            <a:pPr algn="ctr"/>
            <a:r>
              <a:rPr lang="ru-RU"/>
              <a:t>мувозанатлашмаган</a:t>
            </a:r>
          </a:p>
        </p:txBody>
      </p:sp>
      <p:sp>
        <p:nvSpPr>
          <p:cNvPr id="27657" name="Oval 9"/>
          <p:cNvSpPr>
            <a:spLocks noChangeArrowheads="1"/>
          </p:cNvSpPr>
          <p:nvPr/>
        </p:nvSpPr>
        <p:spPr bwMode="auto">
          <a:xfrm>
            <a:off x="900113" y="3429000"/>
            <a:ext cx="1943100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ўзгарувчан</a:t>
            </a:r>
          </a:p>
        </p:txBody>
      </p:sp>
      <p:sp>
        <p:nvSpPr>
          <p:cNvPr id="27658" name="Oval 10"/>
          <p:cNvSpPr>
            <a:spLocks noChangeArrowheads="1"/>
          </p:cNvSpPr>
          <p:nvPr/>
        </p:nvSpPr>
        <p:spPr bwMode="auto">
          <a:xfrm>
            <a:off x="1187450" y="4437063"/>
            <a:ext cx="1871663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оптимист</a:t>
            </a:r>
          </a:p>
        </p:txBody>
      </p:sp>
      <p:sp>
        <p:nvSpPr>
          <p:cNvPr id="27659" name="Oval 11"/>
          <p:cNvSpPr>
            <a:spLocks noChangeArrowheads="1"/>
          </p:cNvSpPr>
          <p:nvPr/>
        </p:nvSpPr>
        <p:spPr bwMode="auto">
          <a:xfrm>
            <a:off x="5508625" y="4797425"/>
            <a:ext cx="1944688" cy="7921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Янгиликларни</a:t>
            </a:r>
          </a:p>
          <a:p>
            <a:pPr algn="ctr"/>
            <a:r>
              <a:rPr lang="ru-RU"/>
              <a:t>Тез илғайди</a:t>
            </a:r>
          </a:p>
        </p:txBody>
      </p:sp>
      <p:sp>
        <p:nvSpPr>
          <p:cNvPr id="27660" name="Oval 12"/>
          <p:cNvSpPr>
            <a:spLocks noChangeArrowheads="1"/>
          </p:cNvSpPr>
          <p:nvPr/>
        </p:nvSpPr>
        <p:spPr bwMode="auto">
          <a:xfrm>
            <a:off x="6516688" y="3716338"/>
            <a:ext cx="1800225" cy="6492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агрессив</a:t>
            </a:r>
          </a:p>
        </p:txBody>
      </p:sp>
      <p:sp>
        <p:nvSpPr>
          <p:cNvPr id="27661" name="Oval 13"/>
          <p:cNvSpPr>
            <a:spLocks noChangeArrowheads="1"/>
          </p:cNvSpPr>
          <p:nvPr/>
        </p:nvSpPr>
        <p:spPr bwMode="auto">
          <a:xfrm>
            <a:off x="2987675" y="4868863"/>
            <a:ext cx="2160588" cy="10810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Қўзғалиш ва </a:t>
            </a:r>
          </a:p>
          <a:p>
            <a:pPr algn="ctr"/>
            <a:r>
              <a:rPr lang="ru-RU"/>
              <a:t>тормозланиш</a:t>
            </a:r>
          </a:p>
          <a:p>
            <a:pPr algn="ctr"/>
            <a:r>
              <a:rPr lang="ru-RU"/>
              <a:t>Тез алмашинади</a:t>
            </a:r>
          </a:p>
        </p:txBody>
      </p:sp>
      <p:sp>
        <p:nvSpPr>
          <p:cNvPr id="27662" name="Line 14"/>
          <p:cNvSpPr>
            <a:spLocks noChangeShapeType="1"/>
          </p:cNvSpPr>
          <p:nvPr/>
        </p:nvSpPr>
        <p:spPr bwMode="auto">
          <a:xfrm flipH="1">
            <a:off x="4211638" y="3933825"/>
            <a:ext cx="360362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3" name="Line 19"/>
          <p:cNvSpPr>
            <a:spLocks noChangeShapeType="1"/>
          </p:cNvSpPr>
          <p:nvPr/>
        </p:nvSpPr>
        <p:spPr bwMode="auto">
          <a:xfrm>
            <a:off x="5651500" y="3573463"/>
            <a:ext cx="938213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4" name="Line 21"/>
          <p:cNvSpPr>
            <a:spLocks noChangeShapeType="1"/>
          </p:cNvSpPr>
          <p:nvPr/>
        </p:nvSpPr>
        <p:spPr bwMode="auto">
          <a:xfrm>
            <a:off x="3059113" y="587692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5" name="Line 22"/>
          <p:cNvSpPr>
            <a:spLocks noChangeShapeType="1"/>
          </p:cNvSpPr>
          <p:nvPr/>
        </p:nvSpPr>
        <p:spPr bwMode="auto">
          <a:xfrm>
            <a:off x="5292725" y="3789363"/>
            <a:ext cx="86360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6" name="Line 24"/>
          <p:cNvSpPr>
            <a:spLocks noChangeShapeType="1"/>
          </p:cNvSpPr>
          <p:nvPr/>
        </p:nvSpPr>
        <p:spPr bwMode="auto">
          <a:xfrm>
            <a:off x="3132138" y="580548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7" name="Line 26"/>
          <p:cNvSpPr>
            <a:spLocks noChangeShapeType="1"/>
          </p:cNvSpPr>
          <p:nvPr/>
        </p:nvSpPr>
        <p:spPr bwMode="auto">
          <a:xfrm>
            <a:off x="3132138" y="580548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8" name="Line 27"/>
          <p:cNvSpPr>
            <a:spLocks noChangeShapeType="1"/>
          </p:cNvSpPr>
          <p:nvPr/>
        </p:nvSpPr>
        <p:spPr bwMode="auto">
          <a:xfrm flipV="1">
            <a:off x="5651500" y="2924175"/>
            <a:ext cx="865188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69" name="Line 28"/>
          <p:cNvSpPr>
            <a:spLocks noChangeShapeType="1"/>
          </p:cNvSpPr>
          <p:nvPr/>
        </p:nvSpPr>
        <p:spPr bwMode="auto">
          <a:xfrm flipV="1">
            <a:off x="5148263" y="1773238"/>
            <a:ext cx="64770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70" name="Line 29"/>
          <p:cNvSpPr>
            <a:spLocks noChangeShapeType="1"/>
          </p:cNvSpPr>
          <p:nvPr/>
        </p:nvSpPr>
        <p:spPr bwMode="auto">
          <a:xfrm flipH="1" flipV="1">
            <a:off x="3779838" y="1773238"/>
            <a:ext cx="576262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71" name="Line 30"/>
          <p:cNvSpPr>
            <a:spLocks noChangeShapeType="1"/>
          </p:cNvSpPr>
          <p:nvPr/>
        </p:nvSpPr>
        <p:spPr bwMode="auto">
          <a:xfrm flipH="1" flipV="1">
            <a:off x="2627313" y="2708275"/>
            <a:ext cx="1008062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72" name="Line 31"/>
          <p:cNvSpPr>
            <a:spLocks noChangeShapeType="1"/>
          </p:cNvSpPr>
          <p:nvPr/>
        </p:nvSpPr>
        <p:spPr bwMode="auto">
          <a:xfrm flipH="1">
            <a:off x="2843213" y="3500438"/>
            <a:ext cx="792162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73" name="Line 32"/>
          <p:cNvSpPr>
            <a:spLocks noChangeShapeType="1"/>
          </p:cNvSpPr>
          <p:nvPr/>
        </p:nvSpPr>
        <p:spPr bwMode="auto">
          <a:xfrm flipH="1">
            <a:off x="2843213" y="3860800"/>
            <a:ext cx="115252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Холерик</a:t>
            </a:r>
            <a:endParaRPr lang="ru-RU" cap="none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10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1554163"/>
            <a:ext cx="4264025" cy="4525962"/>
          </a:xfrm>
        </p:spPr>
        <p:txBody>
          <a:bodyPr/>
          <a:lstStyle/>
          <a:p>
            <a:pPr eaLnBrk="1" hangingPunct="1">
              <a:defRPr/>
            </a:pP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“холэ” “са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ф</a:t>
            </a: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ро, заҳар” маъносини билдириб, кишининг харакатчанлигини ифодалайди.</a:t>
            </a: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Жаҳлдор, қатъиятли,  масъулиятли, ҳаракатчан, уларнинг эътиборини жалб қилиш мушкулдир.</a:t>
            </a: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8676" name="Picture 4" descr="Холерик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1484313"/>
            <a:ext cx="3175000" cy="39878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418" name="Object 2"/>
          <p:cNvGraphicFramePr>
            <a:graphicFrameLocks noGrp="1" noChangeAspect="1"/>
          </p:cNvGraphicFramePr>
          <p:nvPr>
            <p:ph/>
          </p:nvPr>
        </p:nvGraphicFramePr>
        <p:xfrm>
          <a:off x="900113" y="860425"/>
          <a:ext cx="7331075" cy="4989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Точечный рисунок" r:id="rId4" imgW="3809524" imgH="2647619" progId="Paint.Picture">
                  <p:embed/>
                </p:oleObj>
              </mc:Choice>
              <mc:Fallback>
                <p:oleObj name="Точечный рисунок" r:id="rId4" imgW="3809524" imgH="2647619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860425"/>
                        <a:ext cx="7331075" cy="4989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-171450"/>
            <a:ext cx="8226425" cy="708025"/>
          </a:xfrm>
        </p:spPr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2400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Холерик</a:t>
            </a:r>
            <a:r>
              <a:rPr lang="ru-RU" sz="2400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тоифасига хос сифатлар</a:t>
            </a:r>
          </a:p>
        </p:txBody>
      </p:sp>
      <p:sp>
        <p:nvSpPr>
          <p:cNvPr id="302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5613" y="620713"/>
            <a:ext cx="8226425" cy="62372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1) сабрсиз, ҳовлиқма;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2) енгилтабиат, сержаҳл;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3) бетоқат;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4) одамлар билан муносабатда кескин ва ростгўй;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5) қат</a:t>
            </a:r>
            <a:r>
              <a:rPr lang="uz-Cyrl-UZ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ъ</a:t>
            </a: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иятли ва ташаббускор;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6) қайсар;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7) тортишувда топқир;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8) тиришқоқлик билан ишла</a:t>
            </a:r>
            <a:r>
              <a:rPr lang="uz-Cyrl-UZ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йдиган</a:t>
            </a: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9) таваккал қилишга мойил;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10) аразламайдиган;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11) тез, эҳтиросли, пойма-пой нутққа</a:t>
            </a:r>
            <a:r>
              <a:rPr lang="uz-Cyrl-UZ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эга;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12) бетай</a:t>
            </a:r>
            <a:r>
              <a:rPr lang="uz-Cyrl-UZ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</a:t>
            </a: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 ва қизиққонликка мойил;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13) тажав</a:t>
            </a:r>
            <a:r>
              <a:rPr lang="uz-Cyrl-UZ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</a:t>
            </a: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узкор, уришқоқ;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14) камчиликларга тоқатсиз;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15) ифодали имо-ишораларга эга;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4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292100"/>
            <a:ext cx="5975350" cy="57277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AutoShape 6"/>
          <p:cNvSpPr>
            <a:spLocks noChangeArrowheads="1"/>
          </p:cNvSpPr>
          <p:nvPr/>
        </p:nvSpPr>
        <p:spPr bwMode="auto">
          <a:xfrm>
            <a:off x="250825" y="1384300"/>
            <a:ext cx="8447088" cy="5207000"/>
          </a:xfrm>
          <a:prstGeom prst="roundRect">
            <a:avLst>
              <a:gd name="adj" fmla="val 16667"/>
            </a:avLst>
          </a:prstGeom>
          <a:solidFill>
            <a:srgbClr val="FF6600">
              <a:alpha val="23137"/>
            </a:srgbClr>
          </a:solidFill>
          <a:ln w="9525">
            <a:solidFill>
              <a:srgbClr val="FFCC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229600" cy="13843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66CCFF"/>
                </a:solidFill>
              </a:rPr>
              <a:t>Сангвиник</a:t>
            </a:r>
            <a:r>
              <a:rPr lang="ru-RU" dirty="0" smtClean="0"/>
              <a:t> </a:t>
            </a:r>
            <a:r>
              <a:rPr lang="ru-RU" dirty="0" err="1" smtClean="0"/>
              <a:t>характеристикаси</a:t>
            </a:r>
            <a:endParaRPr lang="ru-RU" b="1" dirty="0" smtClean="0">
              <a:solidFill>
                <a:srgbClr val="66CCFF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84300"/>
            <a:ext cx="8229600" cy="5473700"/>
          </a:xfrm>
        </p:spPr>
        <p:txBody>
          <a:bodyPr/>
          <a:lstStyle/>
          <a:p>
            <a:pPr algn="just">
              <a:lnSpc>
                <a:spcPct val="80000"/>
              </a:lnSpc>
              <a:buFontTx/>
              <a:buNone/>
            </a:pPr>
            <a:r>
              <a:rPr lang="ru-RU" sz="2000" b="1" smtClean="0"/>
              <a:t>         </a:t>
            </a:r>
            <a:r>
              <a:rPr lang="ru-RU" sz="2400" b="1" i="1" smtClean="0"/>
              <a:t>Сангвиник</a:t>
            </a:r>
            <a:r>
              <a:rPr lang="ru-RU" sz="2400" b="1" smtClean="0"/>
              <a:t> – темпераментига эга бўлган одамнинг ҳиссиётлари тез кўзғаладиган, лекин тез алмашиниб турадиган, серҳаракат бўлади. У холерик темпераментига эга бўлган одамга қараганда бир мунча вазмин ва бўлар-бўлмас ишларга аралаша вермайдиган,</a:t>
            </a:r>
            <a:r>
              <a:rPr lang="en-US" sz="2400" b="1" smtClean="0"/>
              <a:t> </a:t>
            </a:r>
            <a:r>
              <a:rPr lang="ru-RU" sz="2400" b="1" smtClean="0"/>
              <a:t>яъни ўз имкониятлари билан бироз бўлса ҳам ҳисоблашадиган бўлади.</a:t>
            </a:r>
            <a:endParaRPr lang="ru-RU" sz="2400" b="1" i="1" smtClean="0"/>
          </a:p>
          <a:p>
            <a:pPr eaLnBrk="1" hangingPunct="1">
              <a:lnSpc>
                <a:spcPct val="80000"/>
              </a:lnSpc>
              <a:buClr>
                <a:srgbClr val="6666FF"/>
              </a:buClr>
              <a:buFontTx/>
              <a:buNone/>
            </a:pPr>
            <a:r>
              <a:rPr lang="ru-RU" sz="2000" b="1" smtClean="0"/>
              <a:t>        </a:t>
            </a:r>
          </a:p>
          <a:p>
            <a:pPr algn="just" eaLnBrk="1" hangingPunct="1">
              <a:lnSpc>
                <a:spcPct val="80000"/>
              </a:lnSpc>
              <a:buClr>
                <a:srgbClr val="6666FF"/>
              </a:buClr>
              <a:buFontTx/>
              <a:buNone/>
            </a:pPr>
            <a:r>
              <a:rPr lang="ru-RU" sz="2000" b="1" smtClean="0"/>
              <a:t>		Сангвиник  тоифасига мисол сифатида:</a:t>
            </a:r>
          </a:p>
          <a:p>
            <a:pPr algn="just" eaLnBrk="1" hangingPunct="1">
              <a:lnSpc>
                <a:spcPct val="80000"/>
              </a:lnSpc>
              <a:buClr>
                <a:srgbClr val="6666FF"/>
              </a:buClr>
              <a:buFontTx/>
              <a:buNone/>
            </a:pPr>
            <a:r>
              <a:rPr lang="ru-RU" sz="2000" b="1" smtClean="0"/>
              <a:t>-   «Парвона» спектаклидаги Уткурий образини;</a:t>
            </a:r>
          </a:p>
          <a:p>
            <a:pPr algn="just" eaLnBrk="1" hangingPunct="1">
              <a:lnSpc>
                <a:spcPct val="80000"/>
              </a:lnSpc>
              <a:buClr>
                <a:srgbClr val="6666FF"/>
              </a:buClr>
              <a:buFontTx/>
              <a:buNone/>
            </a:pPr>
            <a:r>
              <a:rPr lang="ru-RU" sz="2000" b="1" smtClean="0"/>
              <a:t>-  А.Дюманинг «Уч мушкетерлар» асаридаги  машҳур Д</a:t>
            </a:r>
            <a:r>
              <a:rPr lang="en-US" sz="2000" b="1" smtClean="0"/>
              <a:t>a</a:t>
            </a:r>
            <a:r>
              <a:rPr lang="ru-RU" sz="2000" b="1" smtClean="0"/>
              <a:t>ртаньян сиймосини  келтириш мумкин. 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            </a:t>
            </a:r>
          </a:p>
        </p:txBody>
      </p:sp>
      <p:pic>
        <p:nvPicPr>
          <p:cNvPr id="22535" name="Picture 7" descr="сангвини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-242888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nimBg="1"/>
      <p:bldP spid="2253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 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mtClean="0"/>
              <a:t> </a:t>
            </a:r>
          </a:p>
        </p:txBody>
      </p:sp>
      <p:sp>
        <p:nvSpPr>
          <p:cNvPr id="32772" name="Oval 4"/>
          <p:cNvSpPr>
            <a:spLocks noChangeArrowheads="1"/>
          </p:cNvSpPr>
          <p:nvPr/>
        </p:nvSpPr>
        <p:spPr bwMode="auto">
          <a:xfrm>
            <a:off x="3563938" y="2997200"/>
            <a:ext cx="1943100" cy="936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сангвиник</a:t>
            </a:r>
          </a:p>
        </p:txBody>
      </p:sp>
      <p:sp>
        <p:nvSpPr>
          <p:cNvPr id="32773" name="Oval 5"/>
          <p:cNvSpPr>
            <a:spLocks noChangeArrowheads="1"/>
          </p:cNvSpPr>
          <p:nvPr/>
        </p:nvSpPr>
        <p:spPr bwMode="auto">
          <a:xfrm>
            <a:off x="1619250" y="1700213"/>
            <a:ext cx="1728788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кучли</a:t>
            </a:r>
          </a:p>
        </p:txBody>
      </p:sp>
      <p:sp>
        <p:nvSpPr>
          <p:cNvPr id="32774" name="Oval 6"/>
          <p:cNvSpPr>
            <a:spLocks noChangeArrowheads="1"/>
          </p:cNvSpPr>
          <p:nvPr/>
        </p:nvSpPr>
        <p:spPr bwMode="auto">
          <a:xfrm>
            <a:off x="3708400" y="1268413"/>
            <a:ext cx="1800225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сергап</a:t>
            </a:r>
          </a:p>
        </p:txBody>
      </p:sp>
      <p:sp>
        <p:nvSpPr>
          <p:cNvPr id="32775" name="Oval 7"/>
          <p:cNvSpPr>
            <a:spLocks noChangeArrowheads="1"/>
          </p:cNvSpPr>
          <p:nvPr/>
        </p:nvSpPr>
        <p:spPr bwMode="auto">
          <a:xfrm>
            <a:off x="5867400" y="1773238"/>
            <a:ext cx="2160588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Нерв системаси</a:t>
            </a:r>
          </a:p>
          <a:p>
            <a:pPr algn="ctr"/>
            <a:r>
              <a:rPr lang="ru-RU"/>
              <a:t>мувозанатлашган</a:t>
            </a:r>
          </a:p>
        </p:txBody>
      </p:sp>
      <p:sp>
        <p:nvSpPr>
          <p:cNvPr id="32776" name="Oval 8"/>
          <p:cNvSpPr>
            <a:spLocks noChangeArrowheads="1"/>
          </p:cNvSpPr>
          <p:nvPr/>
        </p:nvSpPr>
        <p:spPr bwMode="auto">
          <a:xfrm>
            <a:off x="900113" y="3141663"/>
            <a:ext cx="1871662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харакатчан</a:t>
            </a:r>
          </a:p>
        </p:txBody>
      </p:sp>
      <p:sp>
        <p:nvSpPr>
          <p:cNvPr id="32777" name="Oval 9"/>
          <p:cNvSpPr>
            <a:spLocks noChangeArrowheads="1"/>
          </p:cNvSpPr>
          <p:nvPr/>
        </p:nvSpPr>
        <p:spPr bwMode="auto">
          <a:xfrm>
            <a:off x="900113" y="4508500"/>
            <a:ext cx="2376487" cy="8651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Бошлаган ишини </a:t>
            </a:r>
          </a:p>
          <a:p>
            <a:pPr algn="ctr"/>
            <a:r>
              <a:rPr lang="ru-RU"/>
              <a:t>охирига етказмайди</a:t>
            </a:r>
          </a:p>
        </p:txBody>
      </p:sp>
      <p:sp>
        <p:nvSpPr>
          <p:cNvPr id="32778" name="Oval 10"/>
          <p:cNvSpPr>
            <a:spLocks noChangeArrowheads="1"/>
          </p:cNvSpPr>
          <p:nvPr/>
        </p:nvSpPr>
        <p:spPr bwMode="auto">
          <a:xfrm>
            <a:off x="3492500" y="4868863"/>
            <a:ext cx="1944688" cy="7937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  <a:p>
            <a:pPr algn="ctr"/>
            <a:r>
              <a:rPr lang="ru-RU"/>
              <a:t>Ифодали</a:t>
            </a:r>
          </a:p>
          <a:p>
            <a:pPr algn="ctr"/>
            <a:r>
              <a:rPr lang="ru-RU"/>
              <a:t> мимикага  эга</a:t>
            </a:r>
          </a:p>
          <a:p>
            <a:pPr algn="ctr"/>
            <a:endParaRPr lang="ru-RU"/>
          </a:p>
        </p:txBody>
      </p:sp>
      <p:sp>
        <p:nvSpPr>
          <p:cNvPr id="32779" name="Oval 11"/>
          <p:cNvSpPr>
            <a:spLocks noChangeArrowheads="1"/>
          </p:cNvSpPr>
          <p:nvPr/>
        </p:nvSpPr>
        <p:spPr bwMode="auto">
          <a:xfrm>
            <a:off x="6011863" y="4437063"/>
            <a:ext cx="1655762" cy="863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Ўта қизиқувчан</a:t>
            </a:r>
          </a:p>
        </p:txBody>
      </p:sp>
      <p:sp>
        <p:nvSpPr>
          <p:cNvPr id="32780" name="Oval 12"/>
          <p:cNvSpPr>
            <a:spLocks noChangeArrowheads="1"/>
          </p:cNvSpPr>
          <p:nvPr/>
        </p:nvSpPr>
        <p:spPr bwMode="auto">
          <a:xfrm>
            <a:off x="6443663" y="3068638"/>
            <a:ext cx="1944687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Мулоқотга тез </a:t>
            </a:r>
          </a:p>
          <a:p>
            <a:pPr algn="ctr"/>
            <a:r>
              <a:rPr lang="ru-RU"/>
              <a:t>киришади</a:t>
            </a:r>
          </a:p>
        </p:txBody>
      </p:sp>
      <p:sp>
        <p:nvSpPr>
          <p:cNvPr id="32781" name="Line 13"/>
          <p:cNvSpPr>
            <a:spLocks noChangeShapeType="1"/>
          </p:cNvSpPr>
          <p:nvPr/>
        </p:nvSpPr>
        <p:spPr bwMode="auto">
          <a:xfrm flipH="1">
            <a:off x="2700338" y="3860800"/>
            <a:ext cx="12954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82" name="Line 14"/>
          <p:cNvSpPr>
            <a:spLocks noChangeShapeType="1"/>
          </p:cNvSpPr>
          <p:nvPr/>
        </p:nvSpPr>
        <p:spPr bwMode="auto">
          <a:xfrm>
            <a:off x="4427538" y="3933825"/>
            <a:ext cx="73025" cy="935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83" name="Line 15"/>
          <p:cNvSpPr>
            <a:spLocks noChangeShapeType="1"/>
          </p:cNvSpPr>
          <p:nvPr/>
        </p:nvSpPr>
        <p:spPr bwMode="auto">
          <a:xfrm>
            <a:off x="5148263" y="3860800"/>
            <a:ext cx="1223962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84" name="Line 16"/>
          <p:cNvSpPr>
            <a:spLocks noChangeShapeType="1"/>
          </p:cNvSpPr>
          <p:nvPr/>
        </p:nvSpPr>
        <p:spPr bwMode="auto">
          <a:xfrm>
            <a:off x="5508625" y="3500438"/>
            <a:ext cx="1008063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85" name="Line 17"/>
          <p:cNvSpPr>
            <a:spLocks noChangeShapeType="1"/>
          </p:cNvSpPr>
          <p:nvPr/>
        </p:nvSpPr>
        <p:spPr bwMode="auto">
          <a:xfrm flipV="1">
            <a:off x="5292725" y="2565400"/>
            <a:ext cx="1223963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86" name="Line 18"/>
          <p:cNvSpPr>
            <a:spLocks noChangeShapeType="1"/>
          </p:cNvSpPr>
          <p:nvPr/>
        </p:nvSpPr>
        <p:spPr bwMode="auto">
          <a:xfrm flipH="1">
            <a:off x="2700338" y="3573463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87" name="Line 19"/>
          <p:cNvSpPr>
            <a:spLocks noChangeShapeType="1"/>
          </p:cNvSpPr>
          <p:nvPr/>
        </p:nvSpPr>
        <p:spPr bwMode="auto">
          <a:xfrm flipH="1" flipV="1">
            <a:off x="2843213" y="2420938"/>
            <a:ext cx="1008062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88" name="Line 20"/>
          <p:cNvSpPr>
            <a:spLocks noChangeShapeType="1"/>
          </p:cNvSpPr>
          <p:nvPr/>
        </p:nvSpPr>
        <p:spPr bwMode="auto">
          <a:xfrm flipV="1">
            <a:off x="4643438" y="1916113"/>
            <a:ext cx="0" cy="10810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Сангвиник </a:t>
            </a:r>
            <a:endParaRPr lang="ru-RU" cap="none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1916113"/>
            <a:ext cx="4465638" cy="4179887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“Сангуис” “қон” деган маънони билдириб, кишининг ҳаракатчан ва қувноқлигини билдиради.</a:t>
            </a: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</a:t>
            </a: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зиятларга, эътиборини тортган нарсаларга тезда ўз муносабатини билдирадиган, ўзларига ишонувчан, ҳаракатлари енгил ва тез, мимикалари табиий, нутқи равон ва жарангдор, лекин тез зерикувчан, ўзгарувчан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инсон</a:t>
            </a: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3796" name="Picture 5" descr="Сангвиник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84775" y="1730375"/>
            <a:ext cx="3800475" cy="4275138"/>
          </a:xfrm>
          <a:noFill/>
        </p:spPr>
      </p:pic>
      <p:pic>
        <p:nvPicPr>
          <p:cNvPr id="33797" name="Picture 6" descr="J029227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1060450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0" name="Object 2"/>
          <p:cNvGraphicFramePr>
            <a:graphicFrameLocks noGrp="1" noChangeAspect="1"/>
          </p:cNvGraphicFramePr>
          <p:nvPr>
            <p:ph/>
          </p:nvPr>
        </p:nvGraphicFramePr>
        <p:xfrm>
          <a:off x="971550" y="838200"/>
          <a:ext cx="6951663" cy="491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Точечный рисунок" r:id="rId4" imgW="3600000" imgH="2600000" progId="Paint.Picture">
                  <p:embed/>
                </p:oleObj>
              </mc:Choice>
              <mc:Fallback>
                <p:oleObj name="Точечный рисунок" r:id="rId4" imgW="3600000" imgH="2600000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838200"/>
                        <a:ext cx="6951663" cy="491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5613" y="0"/>
            <a:ext cx="8226425" cy="620713"/>
          </a:xfrm>
        </p:spPr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2400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Сангвиник тоифасига хос сифатлар</a:t>
            </a:r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620713"/>
            <a:ext cx="8226425" cy="59801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1) қувноқ ва хушчақчақ;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2)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ғ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айратли ва ишчан;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3) к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пинча бошлаган ишини охирига етказмайдиган;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4)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зига ортиқча баҳо беришга мойил;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5) янгиликларни тезда ил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ғ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аб, қабул қилишга қодир;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6)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қизиқишлар ва майлларда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беқарор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7) муваффақиятсизликлар ва ноқулайликларни осон кечир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 оладиган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8)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турли шароитларга осон м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ослашадиган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9) ҳар қандай ишга з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 қизиқиш билан кириш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10) агар иш  қизиқтирмай қ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йса, дарҳол ҳафсала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си 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пир бўлади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11) янги ишга тез к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ришиб кет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иб, 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бир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ишдан 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иккинчисига тезда қ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шилиб кет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12) бир хил, кундалик, сермеҳнат иш билан банд бўл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 оладиган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13) дилкаш ва меҳрибон,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зи учун янги бўлган кишилар билан муомала қилишда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тортинма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йдиган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14)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б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ардошли ва ишчан;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15) жонли имо-ишоралар, ифодали мимика билан ажралиб турадиган аниқ, тез ва баланд овозли нутққа эга;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3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292100"/>
            <a:ext cx="5545137" cy="57277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AutoShape 7"/>
          <p:cNvSpPr>
            <a:spLocks noChangeArrowheads="1"/>
          </p:cNvSpPr>
          <p:nvPr/>
        </p:nvSpPr>
        <p:spPr bwMode="auto">
          <a:xfrm>
            <a:off x="457200" y="2205038"/>
            <a:ext cx="8229600" cy="3898900"/>
          </a:xfrm>
          <a:prstGeom prst="roundRect">
            <a:avLst>
              <a:gd name="adj" fmla="val 16667"/>
            </a:avLst>
          </a:prstGeom>
          <a:solidFill>
            <a:srgbClr val="99CCFF">
              <a:alpha val="65097"/>
            </a:srgbClr>
          </a:solidFill>
          <a:ln w="9525">
            <a:solidFill>
              <a:srgbClr val="00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672"/>
            <a:ext cx="8229600" cy="90762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b="1" dirty="0" smtClean="0">
                <a:solidFill>
                  <a:srgbClr val="00B0F0"/>
                </a:solidFill>
              </a:rPr>
              <a:t>Флегматик </a:t>
            </a:r>
            <a:r>
              <a:rPr lang="ru-RU" sz="4000" dirty="0" err="1" smtClean="0"/>
              <a:t>характеристикаси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b="1" dirty="0" smtClean="0">
              <a:solidFill>
                <a:srgbClr val="00B0F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5038"/>
            <a:ext cx="8229600" cy="3384550"/>
          </a:xfrm>
        </p:spPr>
        <p:txBody>
          <a:bodyPr/>
          <a:lstStyle/>
          <a:p>
            <a:pPr algn="just">
              <a:lnSpc>
                <a:spcPct val="90000"/>
              </a:lnSpc>
              <a:buFont typeface="Wingdings 2" pitchFamily="18" charset="2"/>
              <a:buNone/>
            </a:pPr>
            <a:r>
              <a:rPr lang="en-US" sz="2400" smtClean="0"/>
              <a:t>    </a:t>
            </a:r>
            <a:r>
              <a:rPr lang="ru-RU" sz="2400" b="1" i="1" smtClean="0"/>
              <a:t>Флегматик-</a:t>
            </a:r>
            <a:r>
              <a:rPr lang="ru-RU" sz="2400" b="1" smtClean="0"/>
              <a:t> темпераментидаги одам ҳиссиётларнинг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en-US" sz="2400" b="1" smtClean="0"/>
              <a:t> </a:t>
            </a:r>
            <a:r>
              <a:rPr lang="ru-RU" sz="2400" b="1" smtClean="0"/>
              <a:t>секин ва билинар-билинмас қўзғалиши, ниҳоятда кам ҳаракатчанлиги билан характерланади. 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ru-RU" sz="2400" b="1" smtClean="0"/>
              <a:t>		Флегматик темпераментидаги одам кучли бўлади, лекин унда мустақиллик, ташаббускорлик хислатлари ёрқин ифодаланмайди.</a:t>
            </a:r>
          </a:p>
        </p:txBody>
      </p:sp>
      <p:pic>
        <p:nvPicPr>
          <p:cNvPr id="25609" name="Picture 9" descr="флегмати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376238"/>
            <a:ext cx="20161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 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mtClean="0"/>
              <a:t> </a:t>
            </a:r>
          </a:p>
        </p:txBody>
      </p:sp>
      <p:sp>
        <p:nvSpPr>
          <p:cNvPr id="37892" name="Oval 4"/>
          <p:cNvSpPr>
            <a:spLocks noChangeArrowheads="1"/>
          </p:cNvSpPr>
          <p:nvPr/>
        </p:nvSpPr>
        <p:spPr bwMode="auto">
          <a:xfrm>
            <a:off x="3708400" y="2781300"/>
            <a:ext cx="2087563" cy="10795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Флегматик</a:t>
            </a:r>
          </a:p>
        </p:txBody>
      </p:sp>
      <p:sp>
        <p:nvSpPr>
          <p:cNvPr id="37893" name="Oval 5"/>
          <p:cNvSpPr>
            <a:spLocks noChangeArrowheads="1"/>
          </p:cNvSpPr>
          <p:nvPr/>
        </p:nvSpPr>
        <p:spPr bwMode="auto">
          <a:xfrm>
            <a:off x="971550" y="2924175"/>
            <a:ext cx="2087563" cy="936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Бошлаган ишини</a:t>
            </a:r>
          </a:p>
          <a:p>
            <a:pPr algn="ctr"/>
            <a:r>
              <a:rPr lang="ru-RU"/>
              <a:t> охирига етказади</a:t>
            </a:r>
          </a:p>
        </p:txBody>
      </p:sp>
      <p:sp>
        <p:nvSpPr>
          <p:cNvPr id="37894" name="Oval 6"/>
          <p:cNvSpPr>
            <a:spLocks noChangeArrowheads="1"/>
          </p:cNvSpPr>
          <p:nvPr/>
        </p:nvSpPr>
        <p:spPr bwMode="auto">
          <a:xfrm>
            <a:off x="1692275" y="1773238"/>
            <a:ext cx="1800225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Харакатлари</a:t>
            </a:r>
          </a:p>
          <a:p>
            <a:pPr algn="ctr"/>
            <a:r>
              <a:rPr lang="ru-RU"/>
              <a:t> секин</a:t>
            </a:r>
          </a:p>
        </p:txBody>
      </p:sp>
      <p:sp>
        <p:nvSpPr>
          <p:cNvPr id="37895" name="Oval 7"/>
          <p:cNvSpPr>
            <a:spLocks noChangeArrowheads="1"/>
          </p:cNvSpPr>
          <p:nvPr/>
        </p:nvSpPr>
        <p:spPr bwMode="auto">
          <a:xfrm>
            <a:off x="3851275" y="1268413"/>
            <a:ext cx="1657350" cy="7191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Оғир, вазмин</a:t>
            </a:r>
          </a:p>
        </p:txBody>
      </p:sp>
      <p:sp>
        <p:nvSpPr>
          <p:cNvPr id="37896" name="Oval 8"/>
          <p:cNvSpPr>
            <a:spLocks noChangeArrowheads="1"/>
          </p:cNvSpPr>
          <p:nvPr/>
        </p:nvSpPr>
        <p:spPr bwMode="auto">
          <a:xfrm>
            <a:off x="5940425" y="1773238"/>
            <a:ext cx="1655763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Сабр-тоқатли</a:t>
            </a:r>
          </a:p>
        </p:txBody>
      </p:sp>
      <p:sp>
        <p:nvSpPr>
          <p:cNvPr id="37897" name="Oval 9"/>
          <p:cNvSpPr>
            <a:spLocks noChangeArrowheads="1"/>
          </p:cNvSpPr>
          <p:nvPr/>
        </p:nvSpPr>
        <p:spPr bwMode="auto">
          <a:xfrm>
            <a:off x="6443663" y="2924175"/>
            <a:ext cx="1873250" cy="936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Нерв системаси </a:t>
            </a:r>
          </a:p>
          <a:p>
            <a:pPr algn="ctr"/>
            <a:r>
              <a:rPr lang="ru-RU"/>
              <a:t>инерт</a:t>
            </a:r>
          </a:p>
        </p:txBody>
      </p:sp>
      <p:sp>
        <p:nvSpPr>
          <p:cNvPr id="37898" name="Oval 10"/>
          <p:cNvSpPr>
            <a:spLocks noChangeArrowheads="1"/>
          </p:cNvSpPr>
          <p:nvPr/>
        </p:nvSpPr>
        <p:spPr bwMode="auto">
          <a:xfrm>
            <a:off x="5795963" y="4149725"/>
            <a:ext cx="2376487" cy="11509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Қўзғалиш ва </a:t>
            </a:r>
          </a:p>
          <a:p>
            <a:pPr algn="ctr"/>
            <a:r>
              <a:rPr lang="ru-RU"/>
              <a:t>тормозланиш </a:t>
            </a:r>
          </a:p>
          <a:p>
            <a:pPr algn="ctr"/>
            <a:r>
              <a:rPr lang="ru-RU"/>
              <a:t>алмашиниши секин</a:t>
            </a:r>
          </a:p>
        </p:txBody>
      </p:sp>
      <p:sp>
        <p:nvSpPr>
          <p:cNvPr id="37899" name="Oval 11"/>
          <p:cNvSpPr>
            <a:spLocks noChangeArrowheads="1"/>
          </p:cNvSpPr>
          <p:nvPr/>
        </p:nvSpPr>
        <p:spPr bwMode="auto">
          <a:xfrm>
            <a:off x="3924300" y="4652963"/>
            <a:ext cx="1655763" cy="7191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Сир сақлай </a:t>
            </a:r>
          </a:p>
          <a:p>
            <a:pPr algn="ctr"/>
            <a:r>
              <a:rPr lang="ru-RU"/>
              <a:t>олади</a:t>
            </a:r>
          </a:p>
        </p:txBody>
      </p:sp>
      <p:sp>
        <p:nvSpPr>
          <p:cNvPr id="37900" name="Oval 12"/>
          <p:cNvSpPr>
            <a:spLocks noChangeArrowheads="1"/>
          </p:cNvSpPr>
          <p:nvPr/>
        </p:nvSpPr>
        <p:spPr bwMode="auto">
          <a:xfrm>
            <a:off x="1403350" y="4149725"/>
            <a:ext cx="2232025" cy="863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Мулоқотга қийин</a:t>
            </a:r>
          </a:p>
          <a:p>
            <a:pPr algn="ctr"/>
            <a:r>
              <a:rPr lang="ru-RU"/>
              <a:t> киришади.</a:t>
            </a:r>
          </a:p>
        </p:txBody>
      </p:sp>
      <p:sp>
        <p:nvSpPr>
          <p:cNvPr id="37901" name="Line 13"/>
          <p:cNvSpPr>
            <a:spLocks noChangeShapeType="1"/>
          </p:cNvSpPr>
          <p:nvPr/>
        </p:nvSpPr>
        <p:spPr bwMode="auto">
          <a:xfrm>
            <a:off x="4716463" y="386080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902" name="Line 14"/>
          <p:cNvSpPr>
            <a:spLocks noChangeShapeType="1"/>
          </p:cNvSpPr>
          <p:nvPr/>
        </p:nvSpPr>
        <p:spPr bwMode="auto">
          <a:xfrm>
            <a:off x="5292725" y="3789363"/>
            <a:ext cx="935038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903" name="Line 15"/>
          <p:cNvSpPr>
            <a:spLocks noChangeShapeType="1"/>
          </p:cNvSpPr>
          <p:nvPr/>
        </p:nvSpPr>
        <p:spPr bwMode="auto">
          <a:xfrm flipH="1">
            <a:off x="3419475" y="3789363"/>
            <a:ext cx="64770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904" name="Line 16"/>
          <p:cNvSpPr>
            <a:spLocks noChangeShapeType="1"/>
          </p:cNvSpPr>
          <p:nvPr/>
        </p:nvSpPr>
        <p:spPr bwMode="auto">
          <a:xfrm flipH="1">
            <a:off x="3132138" y="3357563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905" name="Line 17"/>
          <p:cNvSpPr>
            <a:spLocks noChangeShapeType="1"/>
          </p:cNvSpPr>
          <p:nvPr/>
        </p:nvSpPr>
        <p:spPr bwMode="auto">
          <a:xfrm flipH="1" flipV="1">
            <a:off x="3059113" y="2420938"/>
            <a:ext cx="936625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906" name="Line 18"/>
          <p:cNvSpPr>
            <a:spLocks noChangeShapeType="1"/>
          </p:cNvSpPr>
          <p:nvPr/>
        </p:nvSpPr>
        <p:spPr bwMode="auto">
          <a:xfrm flipV="1">
            <a:off x="4716463" y="1989138"/>
            <a:ext cx="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907" name="Line 19"/>
          <p:cNvSpPr>
            <a:spLocks noChangeShapeType="1"/>
          </p:cNvSpPr>
          <p:nvPr/>
        </p:nvSpPr>
        <p:spPr bwMode="auto">
          <a:xfrm flipV="1">
            <a:off x="5364163" y="2492375"/>
            <a:ext cx="792162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908" name="Line 20"/>
          <p:cNvSpPr>
            <a:spLocks noChangeShapeType="1"/>
          </p:cNvSpPr>
          <p:nvPr/>
        </p:nvSpPr>
        <p:spPr bwMode="auto">
          <a:xfrm>
            <a:off x="5795963" y="3357563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Флегматик</a:t>
            </a:r>
            <a:endParaRPr lang="ru-RU" cap="none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1554163"/>
            <a:ext cx="4264025" cy="4525962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uz-Cyrl-UZ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Флегматик маъноси “флегма” -“балғам”дир, кишининг тинч ва ҳаракатсизлигини билдиради.</a:t>
            </a:r>
            <a:endParaRPr lang="ru-RU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uz-Cyrl-UZ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Ҳаёт йўли текис ва равон, шошилмас-дан ҳаракат қиладиган, камгап инсон. </a:t>
            </a:r>
            <a:endParaRPr lang="ru-RU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8916" name="Picture 5" descr="Флегматик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1557338"/>
            <a:ext cx="3455988" cy="4319587"/>
          </a:xfrm>
          <a:noFill/>
        </p:spPr>
      </p:pic>
      <p:pic>
        <p:nvPicPr>
          <p:cNvPr id="38917" name="Picture 6" descr="SO00257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187325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0"/>
            <a:ext cx="8226425" cy="692150"/>
          </a:xfrm>
        </p:spPr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2400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Флегматик</a:t>
            </a:r>
            <a:r>
              <a:rPr lang="ru-RU" sz="2400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тоифасига хос сифатлар</a:t>
            </a:r>
          </a:p>
        </p:txBody>
      </p:sp>
      <p:sp>
        <p:nvSpPr>
          <p:cNvPr id="2938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5613" y="692150"/>
            <a:ext cx="8226425" cy="61658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1) босиқ ва совуққон;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2) ишларда собитқадам ва мулоҳазали;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3) эҳтиёткор ва андишали;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4) кутишга қодир;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5) камгап ва бекорга гапираверишни истама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йдиган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6) осойишта, бир маромдаги, ҳис-хаяжони яққол ифодаланмаган, ҳаракат ва мимикага бой бўлмаган нутққа эга;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7) вазмин ва сабр-тоқатли;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8) бошланган ишни охиригача етказса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9) кучини бекорга сарфлама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йдиган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10) вужудга келган ҳаёт тартибига, ишдаги системага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қ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атъий риоя қил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11) тутоқиб кетишдан осонгина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зини ти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ядиган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12) маъқуллаш ва танбеҳлардан кам таъсирлан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ади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13) мулойим,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 шаънига айтилган қалтис ҳазилларга ке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чи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рувчан муносабатда бўл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ади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14)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 муносабат ва қизиқишларида барқарор;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15) ишга бафуржа кириш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иб, 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бир иш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дан 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иккинчисига секинлик билан 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ў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т</a:t>
            </a:r>
            <a:r>
              <a:rPr lang="uz-Cyrl-UZ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ади</a:t>
            </a:r>
            <a:r>
              <a:rPr lang="ru-RU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3843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Меланхолик </a:t>
            </a:r>
            <a:r>
              <a:rPr lang="ru-RU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характеристикаси</a:t>
            </a:r>
            <a:r>
              <a:rPr lang="ru-RU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</a:br>
            <a:endParaRPr lang="ru-RU" b="1" dirty="0" smtClean="0">
              <a:solidFill>
                <a:srgbClr val="66CCFF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 algn="just">
              <a:lnSpc>
                <a:spcPct val="80000"/>
              </a:lnSpc>
              <a:buFontTx/>
              <a:buNone/>
              <a:defRPr/>
            </a:pPr>
            <a:r>
              <a:rPr lang="ru-RU" sz="2400" b="1" i="1" dirty="0" smtClean="0"/>
              <a:t>Меланхолик-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темпераментидаги</a:t>
            </a:r>
            <a:r>
              <a:rPr lang="ru-RU" sz="2400" b="1" dirty="0" smtClean="0"/>
              <a:t> одам </a:t>
            </a:r>
            <a:r>
              <a:rPr lang="ru-RU" sz="2400" b="1" dirty="0" err="1"/>
              <a:t>ҳ</a:t>
            </a:r>
            <a:r>
              <a:rPr lang="ru-RU" sz="2400" b="1" dirty="0" err="1" smtClean="0"/>
              <a:t>иссиётларининг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жуда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секин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қўзғалиши</a:t>
            </a:r>
            <a:r>
              <a:rPr lang="ru-RU" sz="2400" b="1" dirty="0" smtClean="0"/>
              <a:t> , </a:t>
            </a:r>
            <a:r>
              <a:rPr lang="ru-RU" sz="2400" b="1" dirty="0" err="1" smtClean="0"/>
              <a:t>лекин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кучли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узоқ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давом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этиши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хамда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кам</a:t>
            </a:r>
            <a:r>
              <a:rPr lang="ru-RU" sz="2400" b="1" dirty="0" smtClean="0"/>
              <a:t> </a:t>
            </a:r>
            <a:r>
              <a:rPr lang="ru-RU" sz="2400" b="1" dirty="0" err="1"/>
              <a:t>ҳ</a:t>
            </a:r>
            <a:r>
              <a:rPr lang="ru-RU" sz="2400" b="1" dirty="0" err="1" smtClean="0"/>
              <a:t>аракатлилиги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сусткашлиги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билан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характерланади</a:t>
            </a:r>
            <a:r>
              <a:rPr lang="ru-RU" sz="2400" b="1" dirty="0" smtClean="0"/>
              <a:t>. Меланхолик </a:t>
            </a:r>
            <a:r>
              <a:rPr lang="ru-RU" sz="2400" b="1" dirty="0" err="1" smtClean="0"/>
              <a:t>темпераментидаги</a:t>
            </a:r>
            <a:r>
              <a:rPr lang="ru-RU" sz="2400" b="1" dirty="0" smtClean="0"/>
              <a:t> одам </a:t>
            </a:r>
            <a:r>
              <a:rPr lang="ru-RU" sz="2400" b="1" dirty="0" err="1" smtClean="0"/>
              <a:t>ҳамма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нарсага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шубҳа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билан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қарайдиган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ўз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кучига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ишонмайдиган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аразчи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бўлади</a:t>
            </a:r>
            <a:r>
              <a:rPr lang="ru-RU" sz="2400" b="1" dirty="0" smtClean="0"/>
              <a:t>.</a:t>
            </a:r>
            <a:endParaRPr lang="ru-RU" sz="2400" b="1" i="1" dirty="0" smtClean="0"/>
          </a:p>
          <a:p>
            <a:pPr>
              <a:buFont typeface="Wingdings 2" pitchFamily="18" charset="2"/>
              <a:buNone/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  </a:t>
            </a:r>
            <a:r>
              <a:rPr lang="ru-RU" sz="2400" b="1" dirty="0" smtClean="0"/>
              <a:t>Меланхолик  </a:t>
            </a:r>
            <a:r>
              <a:rPr lang="ru-RU" sz="2400" b="1" dirty="0" err="1"/>
              <a:t>тоифасига</a:t>
            </a:r>
            <a:r>
              <a:rPr lang="ru-RU" sz="2400" b="1" dirty="0"/>
              <a:t> </a:t>
            </a:r>
            <a:r>
              <a:rPr lang="ru-RU" sz="2400" b="1" dirty="0" err="1"/>
              <a:t>мисол</a:t>
            </a:r>
            <a:r>
              <a:rPr lang="ru-RU" sz="2400" b="1" dirty="0"/>
              <a:t> </a:t>
            </a:r>
            <a:r>
              <a:rPr lang="ru-RU" sz="2400" b="1" dirty="0" err="1"/>
              <a:t>сифатида</a:t>
            </a:r>
            <a:r>
              <a:rPr lang="ru-RU" sz="2400" b="1" dirty="0"/>
              <a:t>:</a:t>
            </a:r>
          </a:p>
          <a:p>
            <a:pPr eaLnBrk="1" hangingPunct="1">
              <a:buFontTx/>
              <a:buNone/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- «</a:t>
            </a:r>
            <a:r>
              <a:rPr lang="ru-RU" sz="2400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Майсаранинг</a:t>
            </a: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иши</a:t>
            </a: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» </a:t>
            </a:r>
            <a:r>
              <a:rPr lang="ru-RU" sz="2400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фильмидаги</a:t>
            </a: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Хидоятхон</a:t>
            </a: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образини</a:t>
            </a: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келтириш</a:t>
            </a: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мумкин</a:t>
            </a:r>
            <a:r>
              <a:rPr lang="ru-RU" sz="24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.</a:t>
            </a:r>
            <a:r>
              <a:rPr lang="ru-RU" sz="3600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  </a:t>
            </a:r>
          </a:p>
        </p:txBody>
      </p:sp>
      <p:pic>
        <p:nvPicPr>
          <p:cNvPr id="23559" name="Picture 7" descr="меланхоли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92075"/>
            <a:ext cx="2006600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Oval 4"/>
          <p:cNvSpPr>
            <a:spLocks noChangeArrowheads="1"/>
          </p:cNvSpPr>
          <p:nvPr/>
        </p:nvSpPr>
        <p:spPr bwMode="auto">
          <a:xfrm>
            <a:off x="3635375" y="2997200"/>
            <a:ext cx="2232025" cy="936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Меланхолик</a:t>
            </a:r>
          </a:p>
        </p:txBody>
      </p:sp>
      <p:sp>
        <p:nvSpPr>
          <p:cNvPr id="41987" name="Oval 5"/>
          <p:cNvSpPr>
            <a:spLocks noChangeArrowheads="1"/>
          </p:cNvSpPr>
          <p:nvPr/>
        </p:nvSpPr>
        <p:spPr bwMode="auto">
          <a:xfrm>
            <a:off x="1116013" y="2133600"/>
            <a:ext cx="1873250" cy="863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Нерв системаси</a:t>
            </a:r>
          </a:p>
          <a:p>
            <a:pPr algn="ctr"/>
            <a:r>
              <a:rPr lang="ru-RU"/>
              <a:t>кучсиз</a:t>
            </a:r>
          </a:p>
        </p:txBody>
      </p:sp>
      <p:sp>
        <p:nvSpPr>
          <p:cNvPr id="41988" name="Oval 6"/>
          <p:cNvSpPr>
            <a:spLocks noChangeArrowheads="1"/>
          </p:cNvSpPr>
          <p:nvPr/>
        </p:nvSpPr>
        <p:spPr bwMode="auto">
          <a:xfrm>
            <a:off x="2627313" y="1052513"/>
            <a:ext cx="2016125" cy="936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Харакатлари </a:t>
            </a:r>
          </a:p>
          <a:p>
            <a:pPr algn="ctr"/>
            <a:r>
              <a:rPr lang="ru-RU"/>
              <a:t>секин, суст</a:t>
            </a:r>
          </a:p>
        </p:txBody>
      </p:sp>
      <p:sp>
        <p:nvSpPr>
          <p:cNvPr id="41989" name="Oval 7"/>
          <p:cNvSpPr>
            <a:spLocks noChangeArrowheads="1"/>
          </p:cNvSpPr>
          <p:nvPr/>
        </p:nvSpPr>
        <p:spPr bwMode="auto">
          <a:xfrm>
            <a:off x="6516688" y="2060575"/>
            <a:ext cx="1944687" cy="10080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Мулоқотга қийин </a:t>
            </a:r>
          </a:p>
          <a:p>
            <a:pPr algn="ctr"/>
            <a:r>
              <a:rPr lang="ru-RU"/>
              <a:t>киришади.</a:t>
            </a:r>
          </a:p>
        </p:txBody>
      </p:sp>
      <p:sp>
        <p:nvSpPr>
          <p:cNvPr id="41990" name="Oval 8"/>
          <p:cNvSpPr>
            <a:spLocks noChangeArrowheads="1"/>
          </p:cNvSpPr>
          <p:nvPr/>
        </p:nvSpPr>
        <p:spPr bwMode="auto">
          <a:xfrm>
            <a:off x="1042988" y="3644900"/>
            <a:ext cx="1871662" cy="7921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Табиатан </a:t>
            </a:r>
          </a:p>
          <a:p>
            <a:pPr algn="ctr"/>
            <a:r>
              <a:rPr lang="ru-RU"/>
              <a:t>тортинчоқ</a:t>
            </a:r>
          </a:p>
        </p:txBody>
      </p:sp>
      <p:sp>
        <p:nvSpPr>
          <p:cNvPr id="41991" name="Oval 9"/>
          <p:cNvSpPr>
            <a:spLocks noChangeArrowheads="1"/>
          </p:cNvSpPr>
          <p:nvPr/>
        </p:nvSpPr>
        <p:spPr bwMode="auto">
          <a:xfrm>
            <a:off x="2195513" y="4581525"/>
            <a:ext cx="1943100" cy="863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Янгиликларни </a:t>
            </a:r>
          </a:p>
          <a:p>
            <a:pPr algn="ctr"/>
            <a:r>
              <a:rPr lang="ru-RU"/>
              <a:t>секин илғайди</a:t>
            </a:r>
          </a:p>
        </p:txBody>
      </p:sp>
      <p:sp>
        <p:nvSpPr>
          <p:cNvPr id="41992" name="Oval 10"/>
          <p:cNvSpPr>
            <a:spLocks noChangeArrowheads="1"/>
          </p:cNvSpPr>
          <p:nvPr/>
        </p:nvSpPr>
        <p:spPr bwMode="auto">
          <a:xfrm>
            <a:off x="6300788" y="3573463"/>
            <a:ext cx="2447925" cy="12239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қўзғалиш ва </a:t>
            </a:r>
          </a:p>
          <a:p>
            <a:pPr algn="ctr"/>
            <a:r>
              <a:rPr lang="ru-RU"/>
              <a:t>тормозланиш </a:t>
            </a:r>
          </a:p>
          <a:p>
            <a:pPr algn="ctr"/>
            <a:r>
              <a:rPr lang="ru-RU"/>
              <a:t>алмашиниши қийин</a:t>
            </a:r>
          </a:p>
        </p:txBody>
      </p:sp>
      <p:sp>
        <p:nvSpPr>
          <p:cNvPr id="41993" name="Oval 11"/>
          <p:cNvSpPr>
            <a:spLocks noChangeArrowheads="1"/>
          </p:cNvSpPr>
          <p:nvPr/>
        </p:nvSpPr>
        <p:spPr bwMode="auto">
          <a:xfrm>
            <a:off x="4643438" y="4797425"/>
            <a:ext cx="1944687" cy="7921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ўта таъсирчан</a:t>
            </a:r>
          </a:p>
        </p:txBody>
      </p:sp>
      <p:sp>
        <p:nvSpPr>
          <p:cNvPr id="41994" name="Oval 12"/>
          <p:cNvSpPr>
            <a:spLocks noChangeArrowheads="1"/>
          </p:cNvSpPr>
          <p:nvPr/>
        </p:nvSpPr>
        <p:spPr bwMode="auto">
          <a:xfrm>
            <a:off x="5148263" y="1125538"/>
            <a:ext cx="1871662" cy="863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Романтик,</a:t>
            </a:r>
          </a:p>
          <a:p>
            <a:pPr algn="ctr"/>
            <a:r>
              <a:rPr lang="ru-RU"/>
              <a:t> хаёлпараст</a:t>
            </a:r>
          </a:p>
        </p:txBody>
      </p:sp>
      <p:sp>
        <p:nvSpPr>
          <p:cNvPr id="41995" name="Line 13"/>
          <p:cNvSpPr>
            <a:spLocks noChangeShapeType="1"/>
          </p:cNvSpPr>
          <p:nvPr/>
        </p:nvSpPr>
        <p:spPr bwMode="auto">
          <a:xfrm flipV="1">
            <a:off x="5076825" y="1989138"/>
            <a:ext cx="720725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6" name="Line 14"/>
          <p:cNvSpPr>
            <a:spLocks noChangeShapeType="1"/>
          </p:cNvSpPr>
          <p:nvPr/>
        </p:nvSpPr>
        <p:spPr bwMode="auto">
          <a:xfrm flipV="1">
            <a:off x="5651500" y="2852738"/>
            <a:ext cx="1081088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7" name="Line 15"/>
          <p:cNvSpPr>
            <a:spLocks noChangeShapeType="1"/>
          </p:cNvSpPr>
          <p:nvPr/>
        </p:nvSpPr>
        <p:spPr bwMode="auto">
          <a:xfrm>
            <a:off x="5867400" y="3644900"/>
            <a:ext cx="865188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8" name="Line 16"/>
          <p:cNvSpPr>
            <a:spLocks noChangeShapeType="1"/>
          </p:cNvSpPr>
          <p:nvPr/>
        </p:nvSpPr>
        <p:spPr bwMode="auto">
          <a:xfrm>
            <a:off x="5219700" y="3933825"/>
            <a:ext cx="288925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999" name="Line 17"/>
          <p:cNvSpPr>
            <a:spLocks noChangeShapeType="1"/>
          </p:cNvSpPr>
          <p:nvPr/>
        </p:nvSpPr>
        <p:spPr bwMode="auto">
          <a:xfrm flipH="1">
            <a:off x="3779838" y="3933825"/>
            <a:ext cx="647700" cy="790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000" name="Line 18"/>
          <p:cNvSpPr>
            <a:spLocks noChangeShapeType="1"/>
          </p:cNvSpPr>
          <p:nvPr/>
        </p:nvSpPr>
        <p:spPr bwMode="auto">
          <a:xfrm flipH="1">
            <a:off x="2771775" y="3644900"/>
            <a:ext cx="936625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001" name="Line 19"/>
          <p:cNvSpPr>
            <a:spLocks noChangeShapeType="1"/>
          </p:cNvSpPr>
          <p:nvPr/>
        </p:nvSpPr>
        <p:spPr bwMode="auto">
          <a:xfrm flipH="1" flipV="1">
            <a:off x="2771775" y="2852738"/>
            <a:ext cx="107950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2002" name="Line 20"/>
          <p:cNvSpPr>
            <a:spLocks noChangeShapeType="1"/>
          </p:cNvSpPr>
          <p:nvPr/>
        </p:nvSpPr>
        <p:spPr bwMode="auto">
          <a:xfrm flipH="1" flipV="1">
            <a:off x="3924300" y="1989138"/>
            <a:ext cx="503238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Меланхолик</a:t>
            </a:r>
            <a:endParaRPr lang="ru-RU" cap="none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901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727575" y="1554163"/>
            <a:ext cx="4264025" cy="4525962"/>
          </a:xfrm>
        </p:spPr>
        <p:txBody>
          <a:bodyPr/>
          <a:lstStyle/>
          <a:p>
            <a:pPr algn="just" eaLnBrk="1" hangingPunct="1">
              <a:defRPr/>
            </a:pP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“мелайна холэ” “қора са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ф</a:t>
            </a: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ро” маъносини билдириб, кишининг ғамгинлигини кўрсатади.</a:t>
            </a:r>
            <a:endParaRPr lang="ru-RU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eaLnBrk="1" hangingPunct="1">
              <a:defRPr/>
            </a:pPr>
            <a:r>
              <a:rPr lang="uz-Cyrl-UZ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Пассив, хаёлпараст, нутқи паст ва секин, дилидагини очиқ айта олмайдиган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инсон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ru-RU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3012" name="Picture 4" descr="Меланхолик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0413" y="1889125"/>
            <a:ext cx="3351212" cy="3856038"/>
          </a:xfrm>
          <a:noFill/>
        </p:spPr>
      </p:pic>
      <p:pic>
        <p:nvPicPr>
          <p:cNvPr id="43013" name="Picture 5" descr="J013686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5300663"/>
            <a:ext cx="2484437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562" name="Object 2"/>
          <p:cNvGraphicFramePr>
            <a:graphicFrameLocks noGrp="1" noChangeAspect="1"/>
          </p:cNvGraphicFramePr>
          <p:nvPr>
            <p:ph/>
          </p:nvPr>
        </p:nvGraphicFramePr>
        <p:xfrm>
          <a:off x="1258888" y="912813"/>
          <a:ext cx="6624637" cy="502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Точечный рисунок" r:id="rId4" imgW="3304762" imgH="2561905" progId="Paint.Picture">
                  <p:embed/>
                </p:oleObj>
              </mc:Choice>
              <mc:Fallback>
                <p:oleObj name="Точечный рисунок" r:id="rId4" imgW="3304762" imgH="2561905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912813"/>
                        <a:ext cx="6624637" cy="502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5613" y="188913"/>
            <a:ext cx="8226425" cy="431800"/>
          </a:xfrm>
        </p:spPr>
        <p:txBody>
          <a:bodyPr wrap="square" lIns="91440" tIns="45720" rIns="91440" bIns="45720" numCol="1" anchorCtr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2400" b="1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Меланхолик тоифасига хос сифатлар</a:t>
            </a:r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765175"/>
            <a:ext cx="8226425" cy="59039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1) уятчан ва тортинчоқ;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2) янги вазиятда ўзини йўқотиб қў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ядиган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3) нотаниш кишилар билан алоқа ўрнатишда қийнал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адиган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4) ўз кучига ишонма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йдиган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5) ёлғизликка осон кўник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увчан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6) муваффақиятсизликда ўзини эзилган ва бетоқат сез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увчи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7) ўз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ўзи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билан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овора бўлишга мойил;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8) тезда чарчаб қол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адиган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9) нутқи секин, заиф, баъзан пичирлаш даражасига туш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адиган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10) суҳбатдоши характерига мослаш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адиган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11) ҳиссиётга берилувчан;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12) маъқуллаш ва танбеҳга ниҳоятда таъсирчан;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13) ўзига ва атрофдагиларга юксак талаблар қў</a:t>
            </a:r>
            <a:r>
              <a:rPr lang="ru-RU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ядиган</a:t>
            </a: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14) шубҳа билан қарашга, бадгумонликка мойил; 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15) ҳаддан ташқари таъсирланувчан ва азобланувчан; </a:t>
            </a:r>
            <a:endParaRPr lang="ru-RU" sz="20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PersonaltraitsA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23825"/>
            <a:ext cx="7559675" cy="651192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8913"/>
            <a:ext cx="3024187" cy="274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3" descr="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88913"/>
            <a:ext cx="3095625" cy="276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4" descr="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573463"/>
            <a:ext cx="3095625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5" descr="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573463"/>
            <a:ext cx="295275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C:\Users\Сарвар\Desktop\gl1r1110.gif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625" y="785813"/>
            <a:ext cx="8215313" cy="52149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Содержимое 3" descr="7.gif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4525" y="0"/>
            <a:ext cx="51768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Демак</a:t>
            </a:r>
            <a:r>
              <a:rPr lang="uz-Cyrl-UZ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endParaRPr lang="ru-RU" cap="none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uz-Cyrl-U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Шахснинг темпераменти туғма бўлади ва у ўзгармас ҳолатда намоён бўлади.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uz-Cyrl-U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У кишининг ижтимоий вазиятларда хулқ-атвори, муносабати, реакциясини ифодалайди.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uz-Cyrl-UZ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Профессионал маҳорати ва касб-малакасининг ошиб боришига ёрдам беради.</a:t>
            </a:r>
            <a:endParaRPr lang="ru-RU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ru-RU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3" name="AutoShape 19"/>
          <p:cNvSpPr>
            <a:spLocks noChangeArrowheads="1"/>
          </p:cNvSpPr>
          <p:nvPr/>
        </p:nvSpPr>
        <p:spPr bwMode="auto">
          <a:xfrm>
            <a:off x="2124075" y="7938"/>
            <a:ext cx="4464050" cy="792162"/>
          </a:xfrm>
          <a:prstGeom prst="ribbon">
            <a:avLst>
              <a:gd name="adj1" fmla="val 12500"/>
              <a:gd name="adj2" fmla="val 50000"/>
            </a:avLst>
          </a:prstGeom>
          <a:solidFill>
            <a:srgbClr val="CC99FF">
              <a:alpha val="42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Бу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қизиқ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!</a:t>
            </a:r>
            <a:r>
              <a:rPr lang="ru-RU" sz="2000" dirty="0"/>
              <a:t>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4121150" y="3919538"/>
            <a:ext cx="3603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>
                <a:latin typeface="Tahoma" charset="0"/>
              </a:rPr>
              <a:t>1   </a:t>
            </a: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8639175" y="3919538"/>
            <a:ext cx="2873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>
                <a:latin typeface="Tahoma" charset="0"/>
              </a:rPr>
              <a:t>2</a:t>
            </a: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4121150" y="6245225"/>
            <a:ext cx="233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>
                <a:latin typeface="Tahoma" charset="0"/>
              </a:rPr>
              <a:t>3</a:t>
            </a: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8604250" y="6215063"/>
            <a:ext cx="5032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>
                <a:latin typeface="Tahoma" charset="0"/>
              </a:rPr>
              <a:t>4</a:t>
            </a:r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179388" y="981075"/>
            <a:ext cx="8964612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ru-RU" sz="2400" i="1">
                <a:latin typeface="Comic Sans MS" pitchFamily="66" charset="0"/>
              </a:rPr>
              <a:t>Сиз скамейкада ўтирибсиз, ёнингизда Сизнинг бош кийимингиз бор, Сизнинг ёнингизга бир киши келиб, бош кийимингизга ўтирди! Сизнинг муносабатингиз???</a:t>
            </a:r>
          </a:p>
        </p:txBody>
      </p:sp>
      <p:pic>
        <p:nvPicPr>
          <p:cNvPr id="11291" name="Picture 27" descr="психология сангвини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360613"/>
            <a:ext cx="3816350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2" name="Picture 28" descr="психология флегматик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4594225"/>
            <a:ext cx="3816350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3" name="Picture 29" descr="психология холери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64063"/>
            <a:ext cx="3816350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4" name="Picture 30" descr="психология меланхолик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298700"/>
            <a:ext cx="3816350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 animBg="1"/>
      <p:bldP spid="11285" grpId="0"/>
      <p:bldP spid="11286" grpId="0"/>
      <p:bldP spid="11287" grpId="0"/>
      <p:bldP spid="11288" grpId="0"/>
      <p:bldP spid="1128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321" y="404664"/>
            <a:ext cx="718617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819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28638" y="0"/>
            <a:ext cx="8229600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29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Темперамент ва м</a:t>
            </a:r>
            <a:r>
              <a:rPr lang="ru-RU" sz="29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ул</a:t>
            </a:r>
            <a:r>
              <a:rPr lang="uz-Cyrl-UZ" sz="29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оқот кўринишлари</a:t>
            </a:r>
            <a:endParaRPr lang="ru-RU" sz="2900" b="1" cap="none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3780" name="AutoShape 4"/>
          <p:cNvSpPr>
            <a:spLocks noChangeArrowheads="1"/>
          </p:cNvSpPr>
          <p:nvPr/>
        </p:nvSpPr>
        <p:spPr bwMode="auto">
          <a:xfrm>
            <a:off x="4643438" y="1412875"/>
            <a:ext cx="1738312" cy="531813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00"/>
                </a:solidFill>
                <a:latin typeface="Tahoma" charset="0"/>
              </a:rPr>
              <a:t>САНГВИНИК</a:t>
            </a:r>
          </a:p>
        </p:txBody>
      </p:sp>
      <p:sp>
        <p:nvSpPr>
          <p:cNvPr id="203781" name="AutoShape 5"/>
          <p:cNvSpPr>
            <a:spLocks noChangeArrowheads="1"/>
          </p:cNvSpPr>
          <p:nvPr/>
        </p:nvSpPr>
        <p:spPr bwMode="auto">
          <a:xfrm>
            <a:off x="2268538" y="1989138"/>
            <a:ext cx="1801812" cy="531812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00"/>
                </a:solidFill>
                <a:latin typeface="Tahoma" charset="0"/>
              </a:rPr>
              <a:t>ХОЛЕРИК</a:t>
            </a:r>
          </a:p>
        </p:txBody>
      </p:sp>
      <p:sp>
        <p:nvSpPr>
          <p:cNvPr id="203782" name="AutoShape 6"/>
          <p:cNvSpPr>
            <a:spLocks noChangeArrowheads="1"/>
          </p:cNvSpPr>
          <p:nvPr/>
        </p:nvSpPr>
        <p:spPr bwMode="auto">
          <a:xfrm>
            <a:off x="323850" y="3190875"/>
            <a:ext cx="1800225" cy="531813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00"/>
                </a:solidFill>
                <a:latin typeface="Tahoma" charset="0"/>
              </a:rPr>
              <a:t>ФЛЕГМАТИК</a:t>
            </a:r>
          </a:p>
        </p:txBody>
      </p:sp>
      <p:sp>
        <p:nvSpPr>
          <p:cNvPr id="203783" name="AutoShape 7"/>
          <p:cNvSpPr>
            <a:spLocks noChangeArrowheads="1"/>
          </p:cNvSpPr>
          <p:nvPr/>
        </p:nvSpPr>
        <p:spPr bwMode="auto">
          <a:xfrm>
            <a:off x="7019925" y="2060575"/>
            <a:ext cx="2124075" cy="531813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00"/>
                </a:solidFill>
                <a:latin typeface="Tahoma" charset="0"/>
              </a:rPr>
              <a:t>МЕЛАНХОЛИК</a:t>
            </a:r>
          </a:p>
        </p:txBody>
      </p:sp>
      <p:cxnSp>
        <p:nvCxnSpPr>
          <p:cNvPr id="203785" name="AutoShape 9"/>
          <p:cNvCxnSpPr>
            <a:cxnSpLocks noChangeShapeType="1"/>
            <a:stCxn id="203780" idx="2"/>
            <a:endCxn id="203786" idx="0"/>
          </p:cNvCxnSpPr>
          <p:nvPr/>
        </p:nvCxnSpPr>
        <p:spPr bwMode="auto">
          <a:xfrm>
            <a:off x="5513388" y="1944688"/>
            <a:ext cx="31750" cy="11477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3786" name="AutoShape 10"/>
          <p:cNvSpPr>
            <a:spLocks noChangeArrowheads="1"/>
          </p:cNvSpPr>
          <p:nvPr/>
        </p:nvSpPr>
        <p:spPr bwMode="auto">
          <a:xfrm>
            <a:off x="4141788" y="3092450"/>
            <a:ext cx="2806700" cy="101441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ru-RU" sz="16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</a:t>
            </a:r>
            <a:r>
              <a:rPr lang="uz-Cyrl-UZ" b="1">
                <a:solidFill>
                  <a:srgbClr val="000000"/>
                </a:solidFill>
                <a:latin typeface="Tahoma" pitchFamily="34" charset="0"/>
              </a:rPr>
              <a:t>барчанинг кўнглини</a:t>
            </a:r>
          </a:p>
          <a:p>
            <a:pPr algn="ctr">
              <a:defRPr/>
            </a:pPr>
            <a:r>
              <a:rPr lang="uz-Cyrl-UZ" b="1">
                <a:solidFill>
                  <a:srgbClr val="000000"/>
                </a:solidFill>
                <a:latin typeface="Tahoma" pitchFamily="34" charset="0"/>
              </a:rPr>
              <a:t> олувчи</a:t>
            </a:r>
            <a:r>
              <a:rPr lang="ru-RU" b="1">
                <a:solidFill>
                  <a:srgbClr val="000000"/>
                </a:solidFill>
                <a:latin typeface="Tahoma" pitchFamily="34" charset="0"/>
              </a:rPr>
              <a:t>, </a:t>
            </a:r>
          </a:p>
          <a:p>
            <a:pPr algn="ctr">
              <a:defRPr/>
            </a:pPr>
            <a:r>
              <a:rPr lang="uz-Cyrl-UZ" b="1">
                <a:solidFill>
                  <a:srgbClr val="000000"/>
                </a:solidFill>
                <a:latin typeface="Tahoma" pitchFamily="34" charset="0"/>
              </a:rPr>
              <a:t>хушмуомала</a:t>
            </a:r>
            <a:endParaRPr lang="ru-RU" b="1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203788" name="AutoShape 12"/>
          <p:cNvSpPr>
            <a:spLocks noChangeArrowheads="1"/>
          </p:cNvSpPr>
          <p:nvPr/>
        </p:nvSpPr>
        <p:spPr bwMode="auto">
          <a:xfrm>
            <a:off x="2017713" y="4321175"/>
            <a:ext cx="2354262" cy="101441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z-Cyrl-UZ" b="1">
                <a:solidFill>
                  <a:srgbClr val="000000"/>
                </a:solidFill>
                <a:latin typeface="Tahoma" charset="0"/>
              </a:rPr>
              <a:t>бўйсундирувчи</a:t>
            </a:r>
            <a:r>
              <a:rPr lang="ru-RU" b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b="1">
                <a:solidFill>
                  <a:srgbClr val="000000"/>
                </a:solidFill>
                <a:latin typeface="Tahoma" charset="0"/>
              </a:rPr>
              <a:t>Ўз фикрида</a:t>
            </a:r>
          </a:p>
          <a:p>
            <a:pPr algn="ctr"/>
            <a:r>
              <a:rPr lang="uz-Cyrl-UZ" b="1">
                <a:solidFill>
                  <a:srgbClr val="000000"/>
                </a:solidFill>
                <a:latin typeface="Tahoma" charset="0"/>
              </a:rPr>
              <a:t> қатъий турувчи</a:t>
            </a:r>
            <a:endParaRPr lang="ru-RU" b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203789" name="AutoShape 13"/>
          <p:cNvSpPr>
            <a:spLocks noChangeArrowheads="1"/>
          </p:cNvSpPr>
          <p:nvPr/>
        </p:nvSpPr>
        <p:spPr bwMode="auto">
          <a:xfrm>
            <a:off x="255588" y="5840413"/>
            <a:ext cx="1900237" cy="742950"/>
          </a:xfrm>
          <a:prstGeom prst="roundRect">
            <a:avLst>
              <a:gd name="adj" fmla="val 24444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z-Cyrl-UZ" b="1">
                <a:solidFill>
                  <a:srgbClr val="000000"/>
                </a:solidFill>
                <a:latin typeface="Tahoma" charset="0"/>
              </a:rPr>
              <a:t>босиқ</a:t>
            </a:r>
            <a:r>
              <a:rPr lang="ru-RU" b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b="1">
                <a:solidFill>
                  <a:srgbClr val="000000"/>
                </a:solidFill>
                <a:latin typeface="Tahoma" charset="0"/>
              </a:rPr>
              <a:t>ижодкор</a:t>
            </a:r>
            <a:endParaRPr lang="ru-RU" b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203790" name="AutoShape 14"/>
          <p:cNvSpPr>
            <a:spLocks noChangeArrowheads="1"/>
          </p:cNvSpPr>
          <p:nvPr/>
        </p:nvSpPr>
        <p:spPr bwMode="auto">
          <a:xfrm>
            <a:off x="6551613" y="4518025"/>
            <a:ext cx="2681287" cy="101441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z-Cyrl-UZ" b="1">
                <a:solidFill>
                  <a:srgbClr val="000000"/>
                </a:solidFill>
                <a:latin typeface="Tahoma" charset="0"/>
              </a:rPr>
              <a:t>мустақил фикрга </a:t>
            </a:r>
          </a:p>
          <a:p>
            <a:pPr algn="ctr"/>
            <a:r>
              <a:rPr lang="uz-Cyrl-UZ" b="1">
                <a:solidFill>
                  <a:srgbClr val="000000"/>
                </a:solidFill>
                <a:latin typeface="Tahoma" charset="0"/>
              </a:rPr>
              <a:t>эга бўлмаган</a:t>
            </a:r>
            <a:r>
              <a:rPr lang="ru-RU" b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b="1">
                <a:solidFill>
                  <a:srgbClr val="000000"/>
                </a:solidFill>
                <a:latin typeface="Tahoma" charset="0"/>
              </a:rPr>
              <a:t>ҳимоясиз</a:t>
            </a:r>
            <a:endParaRPr lang="ru-RU" b="1">
              <a:solidFill>
                <a:srgbClr val="000000"/>
              </a:solidFill>
              <a:latin typeface="Tahoma" charset="0"/>
            </a:endParaRPr>
          </a:p>
        </p:txBody>
      </p:sp>
      <p:cxnSp>
        <p:nvCxnSpPr>
          <p:cNvPr id="203791" name="AutoShape 15"/>
          <p:cNvCxnSpPr>
            <a:cxnSpLocks noChangeShapeType="1"/>
            <a:stCxn id="203781" idx="2"/>
            <a:endCxn id="203788" idx="0"/>
          </p:cNvCxnSpPr>
          <p:nvPr/>
        </p:nvCxnSpPr>
        <p:spPr bwMode="auto">
          <a:xfrm>
            <a:off x="3170238" y="2520950"/>
            <a:ext cx="25400" cy="18002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3792" name="AutoShape 16"/>
          <p:cNvCxnSpPr>
            <a:cxnSpLocks noChangeShapeType="1"/>
            <a:stCxn id="203782" idx="2"/>
            <a:endCxn id="203789" idx="0"/>
          </p:cNvCxnSpPr>
          <p:nvPr/>
        </p:nvCxnSpPr>
        <p:spPr bwMode="auto">
          <a:xfrm flipH="1">
            <a:off x="1206500" y="3722688"/>
            <a:ext cx="17463" cy="21177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3793" name="AutoShape 17"/>
          <p:cNvCxnSpPr>
            <a:cxnSpLocks noChangeShapeType="1"/>
            <a:endCxn id="203790" idx="0"/>
          </p:cNvCxnSpPr>
          <p:nvPr/>
        </p:nvCxnSpPr>
        <p:spPr bwMode="auto">
          <a:xfrm flipH="1">
            <a:off x="7893050" y="2636838"/>
            <a:ext cx="180975" cy="18811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3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3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3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1000"/>
                                        <p:tgtEl>
                                          <p:spTgt spid="203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3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3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03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1000"/>
                                        <p:tgtEl>
                                          <p:spTgt spid="203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3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1000"/>
                                        <p:tgtEl>
                                          <p:spTgt spid="203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3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3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0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1000"/>
                                        <p:tgtEl>
                                          <p:spTgt spid="203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203780" grpId="0" animBg="1"/>
      <p:bldP spid="203781" grpId="0" animBg="1"/>
      <p:bldP spid="203782" grpId="0" animBg="1"/>
      <p:bldP spid="203783" grpId="0" animBg="1"/>
      <p:bldP spid="203786" grpId="0" animBg="1"/>
      <p:bldP spid="203788" grpId="0" animBg="1"/>
      <p:bldP spid="203789" grpId="0" animBg="1"/>
      <p:bldP spid="20379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55" name="AutoShape 23"/>
          <p:cNvSpPr>
            <a:spLocks noChangeArrowheads="1"/>
          </p:cNvSpPr>
          <p:nvPr/>
        </p:nvSpPr>
        <p:spPr bwMode="auto">
          <a:xfrm rot="1148449">
            <a:off x="1258888" y="1989138"/>
            <a:ext cx="231775" cy="1789112"/>
          </a:xfrm>
          <a:prstGeom prst="downArrow">
            <a:avLst>
              <a:gd name="adj1" fmla="val 50000"/>
              <a:gd name="adj2" fmla="val 192979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46456" name="AutoShape 24"/>
          <p:cNvSpPr>
            <a:spLocks noChangeArrowheads="1"/>
          </p:cNvSpPr>
          <p:nvPr/>
        </p:nvSpPr>
        <p:spPr bwMode="auto">
          <a:xfrm>
            <a:off x="3259138" y="3141663"/>
            <a:ext cx="319087" cy="1511300"/>
          </a:xfrm>
          <a:prstGeom prst="downArrow">
            <a:avLst>
              <a:gd name="adj1" fmla="val 50000"/>
              <a:gd name="adj2" fmla="val 118408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46457" name="AutoShape 25"/>
          <p:cNvSpPr>
            <a:spLocks noChangeArrowheads="1"/>
          </p:cNvSpPr>
          <p:nvPr/>
        </p:nvSpPr>
        <p:spPr bwMode="auto">
          <a:xfrm>
            <a:off x="5799138" y="3141663"/>
            <a:ext cx="288925" cy="1800225"/>
          </a:xfrm>
          <a:prstGeom prst="downArrow">
            <a:avLst>
              <a:gd name="adj1" fmla="val 50000"/>
              <a:gd name="adj2" fmla="val 155769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46458" name="AutoShape 26"/>
          <p:cNvSpPr>
            <a:spLocks noChangeArrowheads="1"/>
          </p:cNvSpPr>
          <p:nvPr/>
        </p:nvSpPr>
        <p:spPr bwMode="auto">
          <a:xfrm rot="20722747" flipH="1">
            <a:off x="7859713" y="2063750"/>
            <a:ext cx="277812" cy="1782763"/>
          </a:xfrm>
          <a:prstGeom prst="downArrow">
            <a:avLst>
              <a:gd name="adj1" fmla="val 50000"/>
              <a:gd name="adj2" fmla="val 160429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46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26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Темперамент ва ўзини баҳолаш даражалари</a:t>
            </a:r>
            <a:endParaRPr lang="ru-RU" sz="2600" b="1" cap="none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6447" name="AutoShape 15"/>
          <p:cNvSpPr>
            <a:spLocks noChangeArrowheads="1"/>
          </p:cNvSpPr>
          <p:nvPr/>
        </p:nvSpPr>
        <p:spPr bwMode="auto">
          <a:xfrm>
            <a:off x="0" y="3789363"/>
            <a:ext cx="2339975" cy="20161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беқарор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  <a:r>
              <a:rPr lang="uz-Cyrl-UZ" i="1">
                <a:solidFill>
                  <a:srgbClr val="000000"/>
                </a:solidFill>
                <a:latin typeface="Tahoma" charset="0"/>
              </a:rPr>
              <a:t> юқори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муваффақиятлари 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ҳақида 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доимо сўзлайди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барчанинг эътиборида 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бўлишга интилади</a:t>
            </a:r>
            <a:endParaRPr lang="ru-RU" i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146448" name="AutoShape 16"/>
          <p:cNvSpPr>
            <a:spLocks noChangeArrowheads="1"/>
          </p:cNvSpPr>
          <p:nvPr/>
        </p:nvSpPr>
        <p:spPr bwMode="auto">
          <a:xfrm>
            <a:off x="2555875" y="4652963"/>
            <a:ext cx="2044700" cy="14351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ўта юқори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биринчиликка 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интилувчан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рақиб</a:t>
            </a:r>
            <a:endParaRPr lang="ru-RU" i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146449" name="AutoShape 17"/>
          <p:cNvSpPr>
            <a:spLocks noChangeArrowheads="1"/>
          </p:cNvSpPr>
          <p:nvPr/>
        </p:nvSpPr>
        <p:spPr bwMode="auto">
          <a:xfrm>
            <a:off x="4787900" y="4941888"/>
            <a:ext cx="2179638" cy="15573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паст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камтар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эътиборда 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бўлишни истамайди</a:t>
            </a:r>
            <a:endParaRPr lang="ru-RU" i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146450" name="AutoShape 18"/>
          <p:cNvSpPr>
            <a:spLocks noChangeArrowheads="1"/>
          </p:cNvSpPr>
          <p:nvPr/>
        </p:nvSpPr>
        <p:spPr bwMode="auto">
          <a:xfrm>
            <a:off x="7164388" y="3860800"/>
            <a:ext cx="1762125" cy="20161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ўта паст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уя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т</a:t>
            </a:r>
            <a:r>
              <a:rPr lang="uz-Cyrl-UZ" i="1">
                <a:solidFill>
                  <a:srgbClr val="000000"/>
                </a:solidFill>
                <a:latin typeface="Tahoma" charset="0"/>
              </a:rPr>
              <a:t>чан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гуруҳда  </a:t>
            </a:r>
            <a:r>
              <a:rPr lang="ru-RU" i="1">
                <a:solidFill>
                  <a:srgbClr val="000000"/>
                </a:solidFill>
                <a:latin typeface="Tahoma" charset="0"/>
              </a:rPr>
              <a:t>доимо</a:t>
            </a:r>
            <a:r>
              <a:rPr lang="uz-Cyrl-UZ" i="1">
                <a:solidFill>
                  <a:srgbClr val="000000"/>
                </a:solidFill>
                <a:latin typeface="Tahoma" charset="0"/>
              </a:rPr>
              <a:t> </a:t>
            </a:r>
          </a:p>
          <a:p>
            <a:pPr algn="ctr"/>
            <a:r>
              <a:rPr lang="uz-Cyrl-UZ" i="1">
                <a:solidFill>
                  <a:srgbClr val="000000"/>
                </a:solidFill>
                <a:latin typeface="Tahoma" charset="0"/>
              </a:rPr>
              <a:t>четда бўлади</a:t>
            </a:r>
            <a:endParaRPr lang="ru-RU" i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146451" name="Oval 19"/>
          <p:cNvSpPr>
            <a:spLocks noChangeArrowheads="1"/>
          </p:cNvSpPr>
          <p:nvPr/>
        </p:nvSpPr>
        <p:spPr bwMode="auto">
          <a:xfrm>
            <a:off x="468313" y="1628775"/>
            <a:ext cx="1606550" cy="6588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00"/>
                </a:solidFill>
                <a:latin typeface="Tahoma" charset="0"/>
              </a:rPr>
              <a:t>сангвиник</a:t>
            </a:r>
          </a:p>
        </p:txBody>
      </p:sp>
      <p:sp>
        <p:nvSpPr>
          <p:cNvPr id="146452" name="Oval 20"/>
          <p:cNvSpPr>
            <a:spLocks noChangeArrowheads="1"/>
          </p:cNvSpPr>
          <p:nvPr/>
        </p:nvSpPr>
        <p:spPr bwMode="auto">
          <a:xfrm>
            <a:off x="2616200" y="2670175"/>
            <a:ext cx="1606550" cy="6588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00"/>
                </a:solidFill>
                <a:latin typeface="Tahoma" charset="0"/>
              </a:rPr>
              <a:t>холерик</a:t>
            </a:r>
          </a:p>
        </p:txBody>
      </p:sp>
      <p:sp>
        <p:nvSpPr>
          <p:cNvPr id="146453" name="Oval 21"/>
          <p:cNvSpPr>
            <a:spLocks noChangeArrowheads="1"/>
          </p:cNvSpPr>
          <p:nvPr/>
        </p:nvSpPr>
        <p:spPr bwMode="auto">
          <a:xfrm>
            <a:off x="5040313" y="2670175"/>
            <a:ext cx="1606550" cy="6588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00"/>
                </a:solidFill>
                <a:latin typeface="Tahoma" charset="0"/>
              </a:rPr>
              <a:t>флегматик</a:t>
            </a:r>
          </a:p>
        </p:txBody>
      </p:sp>
      <p:sp>
        <p:nvSpPr>
          <p:cNvPr id="146454" name="Oval 22"/>
          <p:cNvSpPr>
            <a:spLocks noChangeArrowheads="1"/>
          </p:cNvSpPr>
          <p:nvPr/>
        </p:nvSpPr>
        <p:spPr bwMode="auto">
          <a:xfrm>
            <a:off x="7080250" y="1628775"/>
            <a:ext cx="1606550" cy="6588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00"/>
                </a:solidFill>
                <a:latin typeface="Tahoma" charset="0"/>
              </a:rPr>
              <a:t>меланхолик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645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645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6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1464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4644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464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464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64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64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6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6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64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64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64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64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64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64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64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64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64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64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645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645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4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46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" decel="100000"/>
                                        <p:tgtEl>
                                          <p:spTgt spid="1464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146448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1464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1464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64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64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6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6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64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64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64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64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64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464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645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645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4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4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4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46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4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800" decel="100000"/>
                                        <p:tgtEl>
                                          <p:spTgt spid="1464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146449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14644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14644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644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644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2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464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464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46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46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464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464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464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464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4645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4645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4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14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4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4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46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146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6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800" decel="100000"/>
                                        <p:tgtEl>
                                          <p:spTgt spid="1464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800" decel="100000" fill="hold"/>
                                        <p:tgtEl>
                                          <p:spTgt spid="146450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800" decel="100000" fill="hold"/>
                                        <p:tgtEl>
                                          <p:spTgt spid="1464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800" decel="100000" fill="hold"/>
                                        <p:tgtEl>
                                          <p:spTgt spid="1464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64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64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6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4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46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46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46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46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46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46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46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55" grpId="0" animBg="1"/>
      <p:bldP spid="146456" grpId="0" animBg="1"/>
      <p:bldP spid="146457" grpId="0" animBg="1"/>
      <p:bldP spid="146458" grpId="0" animBg="1"/>
      <p:bldP spid="146434" grpId="0"/>
      <p:bldP spid="146447" grpId="0" build="allAtOnce" animBg="1"/>
      <p:bldP spid="146448" grpId="0" build="allAtOnce" animBg="1"/>
      <p:bldP spid="146449" grpId="0" build="allAtOnce" animBg="1"/>
      <p:bldP spid="146450" grpId="0" build="allAtOnce" animBg="1"/>
      <p:bldP spid="146451" grpId="0" build="allAtOnce" animBg="1"/>
      <p:bldP spid="146452" grpId="0" build="allAtOnce" animBg="1"/>
      <p:bldP spid="146453" grpId="0" build="allAtOnce" animBg="1"/>
      <p:bldP spid="146454" grpId="0" build="allAtOnce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83" name="AutoShape 15"/>
          <p:cNvSpPr>
            <a:spLocks noChangeArrowheads="1"/>
          </p:cNvSpPr>
          <p:nvPr/>
        </p:nvSpPr>
        <p:spPr bwMode="auto">
          <a:xfrm rot="514601">
            <a:off x="3492500" y="1916113"/>
            <a:ext cx="254000" cy="2117725"/>
          </a:xfrm>
          <a:prstGeom prst="downArrow">
            <a:avLst>
              <a:gd name="adj1" fmla="val 50000"/>
              <a:gd name="adj2" fmla="val 208438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60784" name="AutoShape 16"/>
          <p:cNvSpPr>
            <a:spLocks noChangeArrowheads="1"/>
          </p:cNvSpPr>
          <p:nvPr/>
        </p:nvSpPr>
        <p:spPr bwMode="auto">
          <a:xfrm rot="-582399">
            <a:off x="5219700" y="1628775"/>
            <a:ext cx="242888" cy="2116138"/>
          </a:xfrm>
          <a:prstGeom prst="downArrow">
            <a:avLst>
              <a:gd name="adj1" fmla="val 50000"/>
              <a:gd name="adj2" fmla="val 217810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60785" name="AutoShape 17"/>
          <p:cNvSpPr>
            <a:spLocks noChangeArrowheads="1"/>
          </p:cNvSpPr>
          <p:nvPr/>
        </p:nvSpPr>
        <p:spPr bwMode="auto">
          <a:xfrm rot="-2045541">
            <a:off x="7440613" y="2109788"/>
            <a:ext cx="247650" cy="2001837"/>
          </a:xfrm>
          <a:prstGeom prst="downArrow">
            <a:avLst>
              <a:gd name="adj1" fmla="val 50000"/>
              <a:gd name="adj2" fmla="val 202083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60782" name="AutoShape 14"/>
          <p:cNvSpPr>
            <a:spLocks noChangeArrowheads="1"/>
          </p:cNvSpPr>
          <p:nvPr/>
        </p:nvSpPr>
        <p:spPr bwMode="auto">
          <a:xfrm rot="1543632">
            <a:off x="1282700" y="2052638"/>
            <a:ext cx="296863" cy="2152650"/>
          </a:xfrm>
          <a:prstGeom prst="downArrow">
            <a:avLst>
              <a:gd name="adj1" fmla="val 50000"/>
              <a:gd name="adj2" fmla="val 181283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398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26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Темперамент ва ўзига ишонч</a:t>
            </a:r>
            <a:endParaRPr lang="ru-RU" sz="2600" b="1" cap="none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1155700" y="1989138"/>
            <a:ext cx="1544638" cy="392112"/>
          </a:xfrm>
          <a:prstGeom prst="rect">
            <a:avLst/>
          </a:prstGeom>
          <a:solidFill>
            <a:srgbClr val="CC99FF"/>
          </a:solidFill>
          <a:ln w="9525">
            <a:solidFill>
              <a:srgbClr val="99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САНГВИНИК</a:t>
            </a:r>
          </a:p>
        </p:txBody>
      </p:sp>
      <p:sp>
        <p:nvSpPr>
          <p:cNvPr id="160779" name="Rectangle 11"/>
          <p:cNvSpPr>
            <a:spLocks noChangeArrowheads="1"/>
          </p:cNvSpPr>
          <p:nvPr/>
        </p:nvSpPr>
        <p:spPr bwMode="auto">
          <a:xfrm>
            <a:off x="3092450" y="1597025"/>
            <a:ext cx="1306513" cy="392113"/>
          </a:xfrm>
          <a:prstGeom prst="rect">
            <a:avLst/>
          </a:prstGeom>
          <a:solidFill>
            <a:srgbClr val="CC99FF"/>
          </a:solidFill>
          <a:ln w="9525">
            <a:solidFill>
              <a:srgbClr val="99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ХОЛЕРИК</a:t>
            </a:r>
          </a:p>
        </p:txBody>
      </p:sp>
      <p:sp>
        <p:nvSpPr>
          <p:cNvPr id="160780" name="Rectangle 12"/>
          <p:cNvSpPr>
            <a:spLocks noChangeArrowheads="1"/>
          </p:cNvSpPr>
          <p:nvPr/>
        </p:nvSpPr>
        <p:spPr bwMode="auto">
          <a:xfrm>
            <a:off x="4654550" y="1597025"/>
            <a:ext cx="1325563" cy="392113"/>
          </a:xfrm>
          <a:prstGeom prst="rect">
            <a:avLst/>
          </a:prstGeom>
          <a:solidFill>
            <a:srgbClr val="CC99FF"/>
          </a:solidFill>
          <a:ln w="9525">
            <a:solidFill>
              <a:srgbClr val="99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ФЛЕГМАТИК</a:t>
            </a:r>
          </a:p>
        </p:txBody>
      </p:sp>
      <p:sp>
        <p:nvSpPr>
          <p:cNvPr id="160781" name="Rectangle 13"/>
          <p:cNvSpPr>
            <a:spLocks noChangeArrowheads="1"/>
          </p:cNvSpPr>
          <p:nvPr/>
        </p:nvSpPr>
        <p:spPr bwMode="auto">
          <a:xfrm>
            <a:off x="6378575" y="1989138"/>
            <a:ext cx="1649413" cy="392112"/>
          </a:xfrm>
          <a:prstGeom prst="rect">
            <a:avLst/>
          </a:prstGeom>
          <a:solidFill>
            <a:srgbClr val="CC99FF"/>
          </a:solidFill>
          <a:ln w="9525">
            <a:solidFill>
              <a:srgbClr val="99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МЕЛАНХОЛИК</a:t>
            </a:r>
          </a:p>
        </p:txBody>
      </p:sp>
      <p:sp>
        <p:nvSpPr>
          <p:cNvPr id="160787" name="AutoShape 19"/>
          <p:cNvSpPr>
            <a:spLocks noChangeArrowheads="1"/>
          </p:cNvSpPr>
          <p:nvPr/>
        </p:nvSpPr>
        <p:spPr bwMode="auto">
          <a:xfrm>
            <a:off x="395288" y="4149725"/>
            <a:ext cx="1439862" cy="1917700"/>
          </a:xfrm>
          <a:prstGeom prst="foldedCorner">
            <a:avLst>
              <a:gd name="adj" fmla="val 25171"/>
            </a:avLst>
          </a:prstGeom>
          <a:solidFill>
            <a:srgbClr val="99CCFF"/>
          </a:solidFill>
          <a:ln w="9525">
            <a:solidFill>
              <a:srgbClr val="99CC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1400" b="1">
                <a:solidFill>
                  <a:schemeClr val="bg2"/>
                </a:solidFill>
                <a:latin typeface="Tahoma" charset="0"/>
              </a:rPr>
              <a:t> </a:t>
            </a:r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доимо 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омадга 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ишонади,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оптимист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160788" name="AutoShape 20"/>
          <p:cNvSpPr>
            <a:spLocks noChangeArrowheads="1"/>
          </p:cNvSpPr>
          <p:nvPr/>
        </p:nvSpPr>
        <p:spPr bwMode="auto">
          <a:xfrm>
            <a:off x="2124075" y="4005263"/>
            <a:ext cx="1882775" cy="1274762"/>
          </a:xfrm>
          <a:prstGeom prst="foldedCorner">
            <a:avLst>
              <a:gd name="adj" fmla="val 20486"/>
            </a:avLst>
          </a:prstGeom>
          <a:solidFill>
            <a:srgbClr val="99CCFF"/>
          </a:solidFill>
          <a:ln w="9525">
            <a:solidFill>
              <a:srgbClr val="99CC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ўзига ишонади,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 камчиликларини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билдирмайди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160789" name="AutoShape 21"/>
          <p:cNvSpPr>
            <a:spLocks noChangeArrowheads="1"/>
          </p:cNvSpPr>
          <p:nvPr/>
        </p:nvSpPr>
        <p:spPr bwMode="auto">
          <a:xfrm>
            <a:off x="4356100" y="3721100"/>
            <a:ext cx="1844675" cy="1558925"/>
          </a:xfrm>
          <a:prstGeom prst="foldedCorner">
            <a:avLst>
              <a:gd name="adj" fmla="val 20486"/>
            </a:avLst>
          </a:prstGeom>
          <a:solidFill>
            <a:srgbClr val="99CCFF"/>
          </a:solidFill>
          <a:ln w="9525">
            <a:solidFill>
              <a:srgbClr val="99CC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1400">
              <a:latin typeface="Tahoma" charset="0"/>
            </a:endParaRP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ўзига ишончи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йўқ</a:t>
            </a:r>
            <a:r>
              <a:rPr lang="ru-RU" sz="1600" b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ўзидан хавотирда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бўлади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160791" name="AutoShape 23"/>
          <p:cNvSpPr>
            <a:spLocks noChangeArrowheads="1"/>
          </p:cNvSpPr>
          <p:nvPr/>
        </p:nvSpPr>
        <p:spPr bwMode="auto">
          <a:xfrm>
            <a:off x="6588125" y="4005263"/>
            <a:ext cx="2555875" cy="2016125"/>
          </a:xfrm>
          <a:prstGeom prst="foldedCorner">
            <a:avLst>
              <a:gd name="adj" fmla="val 20486"/>
            </a:avLst>
          </a:prstGeom>
          <a:solidFill>
            <a:srgbClr val="99CCFF"/>
          </a:solidFill>
          <a:ln w="9525">
            <a:solidFill>
              <a:srgbClr val="99CC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1400">
              <a:solidFill>
                <a:schemeClr val="bg2"/>
              </a:solidFill>
              <a:latin typeface="Tahoma" charset="0"/>
            </a:endParaRP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Ўзига ишонмайди</a:t>
            </a:r>
            <a:r>
              <a:rPr lang="ru-RU" sz="1600" b="1">
                <a:solidFill>
                  <a:srgbClr val="000000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камчиликларини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кўпиртиради, 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ўзини омадсиз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деб ўйлайди,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пессимист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60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0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0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0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60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0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0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60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0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0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0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0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0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1000"/>
                                        <p:tgtEl>
                                          <p:spTgt spid="160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0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0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0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83" grpId="0" animBg="1"/>
      <p:bldP spid="160784" grpId="0" animBg="1"/>
      <p:bldP spid="160785" grpId="0" animBg="1"/>
      <p:bldP spid="160782" grpId="0" animBg="1"/>
      <p:bldP spid="160770" grpId="0"/>
      <p:bldP spid="160778" grpId="0" animBg="1"/>
      <p:bldP spid="160779" grpId="0" animBg="1"/>
      <p:bldP spid="160780" grpId="0" animBg="1"/>
      <p:bldP spid="160781" grpId="0" animBg="1"/>
      <p:bldP spid="160787" grpId="0" animBg="1"/>
      <p:bldP spid="160788" grpId="0" animBg="1"/>
      <p:bldP spid="160789" grpId="0" animBg="1"/>
      <p:bldP spid="16079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457200"/>
            <a:ext cx="8686800" cy="6270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24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</a:t>
            </a:r>
            <a:r>
              <a:rPr lang="ru-RU" sz="24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емперамент</a:t>
            </a:r>
            <a:r>
              <a:rPr lang="uz-Cyrl-UZ" sz="24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ва эмоционал муносабатлар</a:t>
            </a:r>
            <a:endParaRPr lang="ru-RU" sz="2400" b="1" cap="none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7941" name="AutoShape 5"/>
          <p:cNvSpPr>
            <a:spLocks noChangeArrowheads="1"/>
          </p:cNvSpPr>
          <p:nvPr/>
        </p:nvSpPr>
        <p:spPr bwMode="auto">
          <a:xfrm rot="4122050">
            <a:off x="6840538" y="2284413"/>
            <a:ext cx="1354137" cy="287337"/>
          </a:xfrm>
          <a:prstGeom prst="rightArrow">
            <a:avLst>
              <a:gd name="adj1" fmla="val 50000"/>
              <a:gd name="adj2" fmla="val 117818"/>
            </a:avLst>
          </a:prstGeom>
          <a:solidFill>
            <a:srgbClr val="FF99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67942" name="AutoShape 6"/>
          <p:cNvSpPr>
            <a:spLocks noChangeArrowheads="1"/>
          </p:cNvSpPr>
          <p:nvPr/>
        </p:nvSpPr>
        <p:spPr bwMode="auto">
          <a:xfrm rot="3935373">
            <a:off x="4789488" y="2854325"/>
            <a:ext cx="1776412" cy="242888"/>
          </a:xfrm>
          <a:prstGeom prst="rightArrow">
            <a:avLst>
              <a:gd name="adj1" fmla="val 50000"/>
              <a:gd name="adj2" fmla="val 182843"/>
            </a:avLst>
          </a:prstGeom>
          <a:solidFill>
            <a:srgbClr val="FF99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67943" name="AutoShape 7"/>
          <p:cNvSpPr>
            <a:spLocks noChangeArrowheads="1"/>
          </p:cNvSpPr>
          <p:nvPr/>
        </p:nvSpPr>
        <p:spPr bwMode="auto">
          <a:xfrm rot="-4011211">
            <a:off x="784225" y="2389188"/>
            <a:ext cx="2060575" cy="231775"/>
          </a:xfrm>
          <a:prstGeom prst="leftArrow">
            <a:avLst>
              <a:gd name="adj1" fmla="val 50000"/>
              <a:gd name="adj2" fmla="val 222260"/>
            </a:avLst>
          </a:prstGeom>
          <a:solidFill>
            <a:srgbClr val="FF99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67944" name="AutoShape 8"/>
          <p:cNvSpPr>
            <a:spLocks noChangeArrowheads="1"/>
          </p:cNvSpPr>
          <p:nvPr/>
        </p:nvSpPr>
        <p:spPr bwMode="auto">
          <a:xfrm rot="-4240448">
            <a:off x="2733675" y="2833688"/>
            <a:ext cx="1800225" cy="285750"/>
          </a:xfrm>
          <a:prstGeom prst="leftArrow">
            <a:avLst>
              <a:gd name="adj1" fmla="val 50000"/>
              <a:gd name="adj2" fmla="val 157500"/>
            </a:avLst>
          </a:prstGeom>
          <a:solidFill>
            <a:srgbClr val="FF99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167962" name="Rectangle 26"/>
          <p:cNvSpPr>
            <a:spLocks noChangeArrowheads="1"/>
          </p:cNvSpPr>
          <p:nvPr/>
        </p:nvSpPr>
        <p:spPr bwMode="auto">
          <a:xfrm>
            <a:off x="5003800" y="1989138"/>
            <a:ext cx="1466850" cy="431800"/>
          </a:xfrm>
          <a:prstGeom prst="rect">
            <a:avLst/>
          </a:prstGeom>
          <a:solidFill>
            <a:schemeClr val="hlink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ФЛЕГМАТИК</a:t>
            </a:r>
          </a:p>
        </p:txBody>
      </p:sp>
      <p:sp>
        <p:nvSpPr>
          <p:cNvPr id="167963" name="Rectangle 27"/>
          <p:cNvSpPr>
            <a:spLocks noChangeArrowheads="1"/>
          </p:cNvSpPr>
          <p:nvPr/>
        </p:nvSpPr>
        <p:spPr bwMode="auto">
          <a:xfrm>
            <a:off x="2987675" y="2060575"/>
            <a:ext cx="1346200" cy="431800"/>
          </a:xfrm>
          <a:prstGeom prst="rect">
            <a:avLst/>
          </a:prstGeom>
          <a:solidFill>
            <a:schemeClr val="hlink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ХОЛЕРИК</a:t>
            </a:r>
          </a:p>
        </p:txBody>
      </p:sp>
      <p:sp>
        <p:nvSpPr>
          <p:cNvPr id="167964" name="Rectangle 28"/>
          <p:cNvSpPr>
            <a:spLocks noChangeArrowheads="1"/>
          </p:cNvSpPr>
          <p:nvPr/>
        </p:nvSpPr>
        <p:spPr bwMode="auto">
          <a:xfrm>
            <a:off x="6670675" y="1484313"/>
            <a:ext cx="1573213" cy="431800"/>
          </a:xfrm>
          <a:prstGeom prst="rect">
            <a:avLst/>
          </a:prstGeom>
          <a:solidFill>
            <a:schemeClr val="hlink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МЕЛАНХОЛИК</a:t>
            </a:r>
          </a:p>
        </p:txBody>
      </p:sp>
      <p:sp>
        <p:nvSpPr>
          <p:cNvPr id="167965" name="Rectangle 29"/>
          <p:cNvSpPr>
            <a:spLocks noChangeArrowheads="1"/>
          </p:cNvSpPr>
          <p:nvPr/>
        </p:nvSpPr>
        <p:spPr bwMode="auto">
          <a:xfrm>
            <a:off x="1247775" y="1484313"/>
            <a:ext cx="1446213" cy="431800"/>
          </a:xfrm>
          <a:prstGeom prst="rect">
            <a:avLst/>
          </a:prstGeom>
          <a:solidFill>
            <a:schemeClr val="hlink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САНГВИНИК</a:t>
            </a:r>
          </a:p>
        </p:txBody>
      </p:sp>
      <p:sp>
        <p:nvSpPr>
          <p:cNvPr id="167968" name="AutoShape 32"/>
          <p:cNvSpPr>
            <a:spLocks noChangeArrowheads="1"/>
          </p:cNvSpPr>
          <p:nvPr/>
        </p:nvSpPr>
        <p:spPr bwMode="auto">
          <a:xfrm>
            <a:off x="2484438" y="3860800"/>
            <a:ext cx="2159000" cy="17240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rgbClr val="99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1400" i="1">
              <a:solidFill>
                <a:srgbClr val="0000CC"/>
              </a:solidFill>
              <a:latin typeface="Tahoma" charset="0"/>
            </a:endParaRPr>
          </a:p>
          <a:p>
            <a:pPr algn="ctr"/>
            <a:endParaRPr lang="ru-RU" sz="1400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Барча билан 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дўстлаша олмайди</a:t>
            </a:r>
            <a:r>
              <a:rPr lang="ru-RU" sz="1600" b="1" i="1">
                <a:solidFill>
                  <a:srgbClr val="0000CC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дўстга  кучли 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боғланган, қаҳрли</a:t>
            </a:r>
            <a:r>
              <a:rPr lang="ru-RU" sz="1600" b="1" i="1">
                <a:solidFill>
                  <a:srgbClr val="0000CC"/>
                </a:solidFill>
                <a:latin typeface="Tahoma" charset="0"/>
              </a:rPr>
              <a:t>, </a:t>
            </a:r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рашкчи</a:t>
            </a:r>
            <a:r>
              <a:rPr lang="uz-Cyrl-UZ" sz="1200" b="1" i="1">
                <a:solidFill>
                  <a:srgbClr val="0000CC"/>
                </a:solidFill>
                <a:latin typeface="Tahoma" charset="0"/>
              </a:rPr>
              <a:t> </a:t>
            </a:r>
            <a:endParaRPr lang="ru-RU" sz="1200" b="1" i="1">
              <a:solidFill>
                <a:srgbClr val="0000CC"/>
              </a:solidFill>
              <a:latin typeface="Tahoma" charset="0"/>
            </a:endParaRPr>
          </a:p>
          <a:p>
            <a:pPr algn="ctr"/>
            <a:endParaRPr lang="ru-RU" sz="12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ru-RU" sz="1200">
                <a:latin typeface="Tahoma" charset="0"/>
              </a:rPr>
              <a:t> </a:t>
            </a:r>
          </a:p>
        </p:txBody>
      </p:sp>
      <p:sp>
        <p:nvSpPr>
          <p:cNvPr id="167970" name="AutoShape 34"/>
          <p:cNvSpPr>
            <a:spLocks noChangeArrowheads="1"/>
          </p:cNvSpPr>
          <p:nvPr/>
        </p:nvSpPr>
        <p:spPr bwMode="auto">
          <a:xfrm>
            <a:off x="179388" y="3068638"/>
            <a:ext cx="2089150" cy="1712912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rgbClr val="99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с</a:t>
            </a:r>
            <a:r>
              <a:rPr lang="ru-RU" sz="1600" b="1" i="1">
                <a:solidFill>
                  <a:srgbClr val="0000CC"/>
                </a:solidFill>
                <a:latin typeface="Tahoma" charset="0"/>
              </a:rPr>
              <a:t>импати</a:t>
            </a:r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я 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ҳисларини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осон, 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ёрқин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ва жўшқин  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намоён этади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endParaRPr lang="ru-RU" sz="1200" b="1" i="1">
              <a:solidFill>
                <a:srgbClr val="0000CC"/>
              </a:solidFill>
              <a:latin typeface="Tahoma" charset="0"/>
            </a:endParaRPr>
          </a:p>
          <a:p>
            <a:pPr algn="ctr"/>
            <a:endParaRPr lang="ru-RU" sz="1200" b="1" i="1">
              <a:solidFill>
                <a:srgbClr val="0000CC"/>
              </a:solidFill>
              <a:latin typeface="Tahoma" charset="0"/>
            </a:endParaRPr>
          </a:p>
          <a:p>
            <a:pPr algn="ctr"/>
            <a:endParaRPr lang="ru-RU" sz="1200">
              <a:latin typeface="Tahoma" charset="0"/>
            </a:endParaRPr>
          </a:p>
          <a:p>
            <a:pPr algn="ctr"/>
            <a:endParaRPr lang="ru-RU" sz="1200">
              <a:latin typeface="Tahoma" charset="0"/>
            </a:endParaRPr>
          </a:p>
        </p:txBody>
      </p:sp>
      <p:sp>
        <p:nvSpPr>
          <p:cNvPr id="167971" name="AutoShape 35"/>
          <p:cNvSpPr>
            <a:spLocks noChangeArrowheads="1"/>
          </p:cNvSpPr>
          <p:nvPr/>
        </p:nvSpPr>
        <p:spPr bwMode="auto">
          <a:xfrm>
            <a:off x="4787900" y="3586163"/>
            <a:ext cx="2232025" cy="20034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rgbClr val="99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Ўз ҳисларини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очиқ намоён 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эта олмайди,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ҳамкорига вазмин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муносабатда,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 ёқтирувчан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барқарор боғланган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endParaRPr lang="ru-RU" sz="1600" b="1" i="1">
              <a:latin typeface="Tahoma" charset="0"/>
            </a:endParaRPr>
          </a:p>
        </p:txBody>
      </p:sp>
      <p:sp>
        <p:nvSpPr>
          <p:cNvPr id="167972" name="AutoShape 36"/>
          <p:cNvSpPr>
            <a:spLocks noChangeArrowheads="1"/>
          </p:cNvSpPr>
          <p:nvPr/>
        </p:nvSpPr>
        <p:spPr bwMode="auto">
          <a:xfrm>
            <a:off x="7164388" y="3068638"/>
            <a:ext cx="1800225" cy="20161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rgbClr val="99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вафодор</a:t>
            </a:r>
            <a:r>
              <a:rPr lang="ru-RU" sz="1600" b="1" i="1">
                <a:solidFill>
                  <a:srgbClr val="0000CC"/>
                </a:solidFill>
                <a:latin typeface="Tahoma" charset="0"/>
              </a:rPr>
              <a:t>,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бўйсунувчан,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 ўз ҳисларини  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намоён </a:t>
            </a: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этишдан </a:t>
            </a:r>
            <a:endParaRPr lang="ru-RU" sz="1600" b="1" i="1">
              <a:solidFill>
                <a:srgbClr val="0000CC"/>
              </a:solidFill>
              <a:latin typeface="Tahoma" charset="0"/>
            </a:endParaRPr>
          </a:p>
          <a:p>
            <a:pPr algn="ctr"/>
            <a:r>
              <a:rPr lang="uz-Cyrl-UZ" sz="1600" b="1" i="1">
                <a:solidFill>
                  <a:srgbClr val="0000CC"/>
                </a:solidFill>
                <a:latin typeface="Tahoma" charset="0"/>
              </a:rPr>
              <a:t>хайиқади</a:t>
            </a:r>
            <a:r>
              <a:rPr lang="uz-Cyrl-UZ" sz="1200" b="1" i="1">
                <a:solidFill>
                  <a:srgbClr val="0000CC"/>
                </a:solidFill>
                <a:latin typeface="Tahoma" charset="0"/>
              </a:rPr>
              <a:t> </a:t>
            </a:r>
            <a:endParaRPr lang="ru-RU" sz="1200" b="1" i="1">
              <a:solidFill>
                <a:srgbClr val="0000CC"/>
              </a:solidFill>
              <a:latin typeface="Tahoma" charset="0"/>
            </a:endParaRPr>
          </a:p>
        </p:txBody>
      </p:sp>
      <p:pic>
        <p:nvPicPr>
          <p:cNvPr id="167974" name="Picture 38" descr="PE02270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69263" y="4941888"/>
            <a:ext cx="1074737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75" name="Picture 39" descr="SO01236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11413" y="5481638"/>
            <a:ext cx="2016125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76" name="Picture 40" descr="Копия PE00489_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388" y="4724400"/>
            <a:ext cx="1439862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47"/>
          <p:cNvGrpSpPr>
            <a:grpSpLocks noChangeAspect="1"/>
          </p:cNvGrpSpPr>
          <p:nvPr/>
        </p:nvGrpSpPr>
        <p:grpSpPr bwMode="auto">
          <a:xfrm>
            <a:off x="5867400" y="5430838"/>
            <a:ext cx="1349375" cy="1427162"/>
            <a:chOff x="2927" y="1479"/>
            <a:chExt cx="1273" cy="1347"/>
          </a:xfrm>
        </p:grpSpPr>
        <p:sp>
          <p:nvSpPr>
            <p:cNvPr id="54291" name="AutoShape 46"/>
            <p:cNvSpPr>
              <a:spLocks noChangeAspect="1" noChangeArrowheads="1" noTextEdit="1"/>
            </p:cNvSpPr>
            <p:nvPr/>
          </p:nvSpPr>
          <p:spPr bwMode="auto">
            <a:xfrm>
              <a:off x="2927" y="1479"/>
              <a:ext cx="1273" cy="1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292" name="Freeform 48"/>
            <p:cNvSpPr>
              <a:spLocks/>
            </p:cNvSpPr>
            <p:nvPr/>
          </p:nvSpPr>
          <p:spPr bwMode="auto">
            <a:xfrm>
              <a:off x="3451" y="2271"/>
              <a:ext cx="100" cy="366"/>
            </a:xfrm>
            <a:custGeom>
              <a:avLst/>
              <a:gdLst>
                <a:gd name="T0" fmla="*/ 0 w 200"/>
                <a:gd name="T1" fmla="*/ 0 h 734"/>
                <a:gd name="T2" fmla="*/ 1 w 200"/>
                <a:gd name="T3" fmla="*/ 0 h 734"/>
                <a:gd name="T4" fmla="*/ 1 w 200"/>
                <a:gd name="T5" fmla="*/ 0 h 734"/>
                <a:gd name="T6" fmla="*/ 1 w 200"/>
                <a:gd name="T7" fmla="*/ 0 h 734"/>
                <a:gd name="T8" fmla="*/ 1 w 200"/>
                <a:gd name="T9" fmla="*/ 0 h 734"/>
                <a:gd name="T10" fmla="*/ 1 w 200"/>
                <a:gd name="T11" fmla="*/ 0 h 734"/>
                <a:gd name="T12" fmla="*/ 1 w 200"/>
                <a:gd name="T13" fmla="*/ 0 h 734"/>
                <a:gd name="T14" fmla="*/ 1 w 200"/>
                <a:gd name="T15" fmla="*/ 0 h 734"/>
                <a:gd name="T16" fmla="*/ 1 w 200"/>
                <a:gd name="T17" fmla="*/ 0 h 734"/>
                <a:gd name="T18" fmla="*/ 1 w 200"/>
                <a:gd name="T19" fmla="*/ 0 h 734"/>
                <a:gd name="T20" fmla="*/ 1 w 200"/>
                <a:gd name="T21" fmla="*/ 0 h 734"/>
                <a:gd name="T22" fmla="*/ 1 w 200"/>
                <a:gd name="T23" fmla="*/ 0 h 734"/>
                <a:gd name="T24" fmla="*/ 1 w 200"/>
                <a:gd name="T25" fmla="*/ 0 h 734"/>
                <a:gd name="T26" fmla="*/ 1 w 200"/>
                <a:gd name="T27" fmla="*/ 0 h 734"/>
                <a:gd name="T28" fmla="*/ 1 w 200"/>
                <a:gd name="T29" fmla="*/ 0 h 734"/>
                <a:gd name="T30" fmla="*/ 1 w 200"/>
                <a:gd name="T31" fmla="*/ 0 h 734"/>
                <a:gd name="T32" fmla="*/ 1 w 200"/>
                <a:gd name="T33" fmla="*/ 0 h 734"/>
                <a:gd name="T34" fmla="*/ 1 w 200"/>
                <a:gd name="T35" fmla="*/ 0 h 734"/>
                <a:gd name="T36" fmla="*/ 1 w 200"/>
                <a:gd name="T37" fmla="*/ 0 h 734"/>
                <a:gd name="T38" fmla="*/ 1 w 200"/>
                <a:gd name="T39" fmla="*/ 0 h 734"/>
                <a:gd name="T40" fmla="*/ 1 w 200"/>
                <a:gd name="T41" fmla="*/ 0 h 734"/>
                <a:gd name="T42" fmla="*/ 1 w 200"/>
                <a:gd name="T43" fmla="*/ 0 h 734"/>
                <a:gd name="T44" fmla="*/ 1 w 200"/>
                <a:gd name="T45" fmla="*/ 0 h 734"/>
                <a:gd name="T46" fmla="*/ 1 w 200"/>
                <a:gd name="T47" fmla="*/ 0 h 734"/>
                <a:gd name="T48" fmla="*/ 1 w 200"/>
                <a:gd name="T49" fmla="*/ 0 h 734"/>
                <a:gd name="T50" fmla="*/ 1 w 200"/>
                <a:gd name="T51" fmla="*/ 0 h 734"/>
                <a:gd name="T52" fmla="*/ 1 w 200"/>
                <a:gd name="T53" fmla="*/ 0 h 734"/>
                <a:gd name="T54" fmla="*/ 0 w 200"/>
                <a:gd name="T55" fmla="*/ 0 h 7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00"/>
                <a:gd name="T85" fmla="*/ 0 h 734"/>
                <a:gd name="T86" fmla="*/ 200 w 200"/>
                <a:gd name="T87" fmla="*/ 734 h 7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00" h="734">
                  <a:moveTo>
                    <a:pt x="0" y="19"/>
                  </a:moveTo>
                  <a:lnTo>
                    <a:pt x="17" y="193"/>
                  </a:lnTo>
                  <a:lnTo>
                    <a:pt x="15" y="206"/>
                  </a:lnTo>
                  <a:lnTo>
                    <a:pt x="9" y="241"/>
                  </a:lnTo>
                  <a:lnTo>
                    <a:pt x="5" y="296"/>
                  </a:lnTo>
                  <a:lnTo>
                    <a:pt x="7" y="367"/>
                  </a:lnTo>
                  <a:lnTo>
                    <a:pt x="15" y="447"/>
                  </a:lnTo>
                  <a:lnTo>
                    <a:pt x="34" y="535"/>
                  </a:lnTo>
                  <a:lnTo>
                    <a:pt x="70" y="624"/>
                  </a:lnTo>
                  <a:lnTo>
                    <a:pt x="122" y="712"/>
                  </a:lnTo>
                  <a:lnTo>
                    <a:pt x="139" y="734"/>
                  </a:lnTo>
                  <a:lnTo>
                    <a:pt x="144" y="721"/>
                  </a:lnTo>
                  <a:lnTo>
                    <a:pt x="157" y="684"/>
                  </a:lnTo>
                  <a:lnTo>
                    <a:pt x="173" y="629"/>
                  </a:lnTo>
                  <a:lnTo>
                    <a:pt x="189" y="561"/>
                  </a:lnTo>
                  <a:lnTo>
                    <a:pt x="199" y="486"/>
                  </a:lnTo>
                  <a:lnTo>
                    <a:pt x="200" y="408"/>
                  </a:lnTo>
                  <a:lnTo>
                    <a:pt x="190" y="332"/>
                  </a:lnTo>
                  <a:lnTo>
                    <a:pt x="163" y="262"/>
                  </a:lnTo>
                  <a:lnTo>
                    <a:pt x="157" y="253"/>
                  </a:lnTo>
                  <a:lnTo>
                    <a:pt x="145" y="228"/>
                  </a:lnTo>
                  <a:lnTo>
                    <a:pt x="127" y="193"/>
                  </a:lnTo>
                  <a:lnTo>
                    <a:pt x="109" y="151"/>
                  </a:lnTo>
                  <a:lnTo>
                    <a:pt x="93" y="106"/>
                  </a:lnTo>
                  <a:lnTo>
                    <a:pt x="81" y="63"/>
                  </a:lnTo>
                  <a:lnTo>
                    <a:pt x="79" y="27"/>
                  </a:lnTo>
                  <a:lnTo>
                    <a:pt x="87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8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293" name="Freeform 49"/>
            <p:cNvSpPr>
              <a:spLocks/>
            </p:cNvSpPr>
            <p:nvPr/>
          </p:nvSpPr>
          <p:spPr bwMode="auto">
            <a:xfrm>
              <a:off x="3533" y="1998"/>
              <a:ext cx="618" cy="707"/>
            </a:xfrm>
            <a:custGeom>
              <a:avLst/>
              <a:gdLst>
                <a:gd name="T0" fmla="*/ 1 w 1236"/>
                <a:gd name="T1" fmla="*/ 0 h 1415"/>
                <a:gd name="T2" fmla="*/ 1 w 1236"/>
                <a:gd name="T3" fmla="*/ 0 h 1415"/>
                <a:gd name="T4" fmla="*/ 1 w 1236"/>
                <a:gd name="T5" fmla="*/ 0 h 1415"/>
                <a:gd name="T6" fmla="*/ 0 w 1236"/>
                <a:gd name="T7" fmla="*/ 0 h 1415"/>
                <a:gd name="T8" fmla="*/ 1 w 1236"/>
                <a:gd name="T9" fmla="*/ 0 h 1415"/>
                <a:gd name="T10" fmla="*/ 1 w 1236"/>
                <a:gd name="T11" fmla="*/ 0 h 1415"/>
                <a:gd name="T12" fmla="*/ 1 w 1236"/>
                <a:gd name="T13" fmla="*/ 0 h 1415"/>
                <a:gd name="T14" fmla="*/ 1 w 1236"/>
                <a:gd name="T15" fmla="*/ 0 h 1415"/>
                <a:gd name="T16" fmla="*/ 1 w 1236"/>
                <a:gd name="T17" fmla="*/ 0 h 1415"/>
                <a:gd name="T18" fmla="*/ 1 w 1236"/>
                <a:gd name="T19" fmla="*/ 0 h 1415"/>
                <a:gd name="T20" fmla="*/ 1 w 1236"/>
                <a:gd name="T21" fmla="*/ 0 h 1415"/>
                <a:gd name="T22" fmla="*/ 1 w 1236"/>
                <a:gd name="T23" fmla="*/ 0 h 1415"/>
                <a:gd name="T24" fmla="*/ 1 w 1236"/>
                <a:gd name="T25" fmla="*/ 0 h 1415"/>
                <a:gd name="T26" fmla="*/ 1 w 1236"/>
                <a:gd name="T27" fmla="*/ 0 h 1415"/>
                <a:gd name="T28" fmla="*/ 1 w 1236"/>
                <a:gd name="T29" fmla="*/ 0 h 1415"/>
                <a:gd name="T30" fmla="*/ 1 w 1236"/>
                <a:gd name="T31" fmla="*/ 0 h 1415"/>
                <a:gd name="T32" fmla="*/ 1 w 1236"/>
                <a:gd name="T33" fmla="*/ 0 h 1415"/>
                <a:gd name="T34" fmla="*/ 1 w 1236"/>
                <a:gd name="T35" fmla="*/ 0 h 1415"/>
                <a:gd name="T36" fmla="*/ 1 w 1236"/>
                <a:gd name="T37" fmla="*/ 0 h 1415"/>
                <a:gd name="T38" fmla="*/ 1 w 1236"/>
                <a:gd name="T39" fmla="*/ 0 h 1415"/>
                <a:gd name="T40" fmla="*/ 1 w 1236"/>
                <a:gd name="T41" fmla="*/ 0 h 1415"/>
                <a:gd name="T42" fmla="*/ 1 w 1236"/>
                <a:gd name="T43" fmla="*/ 0 h 1415"/>
                <a:gd name="T44" fmla="*/ 1 w 1236"/>
                <a:gd name="T45" fmla="*/ 0 h 1415"/>
                <a:gd name="T46" fmla="*/ 1 w 1236"/>
                <a:gd name="T47" fmla="*/ 0 h 1415"/>
                <a:gd name="T48" fmla="*/ 1 w 1236"/>
                <a:gd name="T49" fmla="*/ 0 h 1415"/>
                <a:gd name="T50" fmla="*/ 1 w 1236"/>
                <a:gd name="T51" fmla="*/ 0 h 1415"/>
                <a:gd name="T52" fmla="*/ 1 w 1236"/>
                <a:gd name="T53" fmla="*/ 0 h 1415"/>
                <a:gd name="T54" fmla="*/ 1 w 1236"/>
                <a:gd name="T55" fmla="*/ 0 h 1415"/>
                <a:gd name="T56" fmla="*/ 1 w 1236"/>
                <a:gd name="T57" fmla="*/ 0 h 1415"/>
                <a:gd name="T58" fmla="*/ 1 w 1236"/>
                <a:gd name="T59" fmla="*/ 0 h 1415"/>
                <a:gd name="T60" fmla="*/ 1 w 1236"/>
                <a:gd name="T61" fmla="*/ 0 h 1415"/>
                <a:gd name="T62" fmla="*/ 1 w 1236"/>
                <a:gd name="T63" fmla="*/ 0 h 1415"/>
                <a:gd name="T64" fmla="*/ 1 w 1236"/>
                <a:gd name="T65" fmla="*/ 0 h 1415"/>
                <a:gd name="T66" fmla="*/ 1 w 1236"/>
                <a:gd name="T67" fmla="*/ 0 h 1415"/>
                <a:gd name="T68" fmla="*/ 1 w 1236"/>
                <a:gd name="T69" fmla="*/ 0 h 1415"/>
                <a:gd name="T70" fmla="*/ 1 w 1236"/>
                <a:gd name="T71" fmla="*/ 0 h 1415"/>
                <a:gd name="T72" fmla="*/ 1 w 1236"/>
                <a:gd name="T73" fmla="*/ 0 h 1415"/>
                <a:gd name="T74" fmla="*/ 1 w 1236"/>
                <a:gd name="T75" fmla="*/ 0 h 1415"/>
                <a:gd name="T76" fmla="*/ 1 w 1236"/>
                <a:gd name="T77" fmla="*/ 0 h 141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36"/>
                <a:gd name="T118" fmla="*/ 0 h 1415"/>
                <a:gd name="T119" fmla="*/ 1236 w 1236"/>
                <a:gd name="T120" fmla="*/ 1415 h 1415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36" h="1415">
                  <a:moveTo>
                    <a:pt x="207" y="46"/>
                  </a:moveTo>
                  <a:lnTo>
                    <a:pt x="16" y="146"/>
                  </a:lnTo>
                  <a:lnTo>
                    <a:pt x="15" y="152"/>
                  </a:lnTo>
                  <a:lnTo>
                    <a:pt x="12" y="171"/>
                  </a:lnTo>
                  <a:lnTo>
                    <a:pt x="8" y="201"/>
                  </a:lnTo>
                  <a:lnTo>
                    <a:pt x="4" y="240"/>
                  </a:lnTo>
                  <a:lnTo>
                    <a:pt x="1" y="287"/>
                  </a:lnTo>
                  <a:lnTo>
                    <a:pt x="0" y="341"/>
                  </a:lnTo>
                  <a:lnTo>
                    <a:pt x="1" y="401"/>
                  </a:lnTo>
                  <a:lnTo>
                    <a:pt x="7" y="464"/>
                  </a:lnTo>
                  <a:lnTo>
                    <a:pt x="15" y="531"/>
                  </a:lnTo>
                  <a:lnTo>
                    <a:pt x="29" y="599"/>
                  </a:lnTo>
                  <a:lnTo>
                    <a:pt x="50" y="667"/>
                  </a:lnTo>
                  <a:lnTo>
                    <a:pt x="76" y="735"/>
                  </a:lnTo>
                  <a:lnTo>
                    <a:pt x="111" y="799"/>
                  </a:lnTo>
                  <a:lnTo>
                    <a:pt x="155" y="861"/>
                  </a:lnTo>
                  <a:lnTo>
                    <a:pt x="208" y="916"/>
                  </a:lnTo>
                  <a:lnTo>
                    <a:pt x="271" y="965"/>
                  </a:lnTo>
                  <a:lnTo>
                    <a:pt x="275" y="965"/>
                  </a:lnTo>
                  <a:lnTo>
                    <a:pt x="285" y="965"/>
                  </a:lnTo>
                  <a:lnTo>
                    <a:pt x="303" y="967"/>
                  </a:lnTo>
                  <a:lnTo>
                    <a:pt x="325" y="968"/>
                  </a:lnTo>
                  <a:lnTo>
                    <a:pt x="351" y="969"/>
                  </a:lnTo>
                  <a:lnTo>
                    <a:pt x="381" y="972"/>
                  </a:lnTo>
                  <a:lnTo>
                    <a:pt x="412" y="975"/>
                  </a:lnTo>
                  <a:lnTo>
                    <a:pt x="446" y="977"/>
                  </a:lnTo>
                  <a:lnTo>
                    <a:pt x="481" y="981"/>
                  </a:lnTo>
                  <a:lnTo>
                    <a:pt x="513" y="985"/>
                  </a:lnTo>
                  <a:lnTo>
                    <a:pt x="545" y="990"/>
                  </a:lnTo>
                  <a:lnTo>
                    <a:pt x="573" y="996"/>
                  </a:lnTo>
                  <a:lnTo>
                    <a:pt x="598" y="1001"/>
                  </a:lnTo>
                  <a:lnTo>
                    <a:pt x="619" y="1009"/>
                  </a:lnTo>
                  <a:lnTo>
                    <a:pt x="635" y="1017"/>
                  </a:lnTo>
                  <a:lnTo>
                    <a:pt x="644" y="1024"/>
                  </a:lnTo>
                  <a:lnTo>
                    <a:pt x="475" y="1175"/>
                  </a:lnTo>
                  <a:lnTo>
                    <a:pt x="483" y="1176"/>
                  </a:lnTo>
                  <a:lnTo>
                    <a:pt x="503" y="1184"/>
                  </a:lnTo>
                  <a:lnTo>
                    <a:pt x="532" y="1197"/>
                  </a:lnTo>
                  <a:lnTo>
                    <a:pt x="563" y="1218"/>
                  </a:lnTo>
                  <a:lnTo>
                    <a:pt x="593" y="1250"/>
                  </a:lnTo>
                  <a:lnTo>
                    <a:pt x="619" y="1292"/>
                  </a:lnTo>
                  <a:lnTo>
                    <a:pt x="635" y="1345"/>
                  </a:lnTo>
                  <a:lnTo>
                    <a:pt x="638" y="1415"/>
                  </a:lnTo>
                  <a:lnTo>
                    <a:pt x="644" y="1412"/>
                  </a:lnTo>
                  <a:lnTo>
                    <a:pt x="662" y="1404"/>
                  </a:lnTo>
                  <a:lnTo>
                    <a:pt x="693" y="1390"/>
                  </a:lnTo>
                  <a:lnTo>
                    <a:pt x="731" y="1368"/>
                  </a:lnTo>
                  <a:lnTo>
                    <a:pt x="775" y="1337"/>
                  </a:lnTo>
                  <a:lnTo>
                    <a:pt x="825" y="1299"/>
                  </a:lnTo>
                  <a:lnTo>
                    <a:pt x="878" y="1251"/>
                  </a:lnTo>
                  <a:lnTo>
                    <a:pt x="935" y="1192"/>
                  </a:lnTo>
                  <a:lnTo>
                    <a:pt x="990" y="1124"/>
                  </a:lnTo>
                  <a:lnTo>
                    <a:pt x="1043" y="1043"/>
                  </a:lnTo>
                  <a:lnTo>
                    <a:pt x="1094" y="948"/>
                  </a:lnTo>
                  <a:lnTo>
                    <a:pt x="1139" y="842"/>
                  </a:lnTo>
                  <a:lnTo>
                    <a:pt x="1178" y="722"/>
                  </a:lnTo>
                  <a:lnTo>
                    <a:pt x="1208" y="586"/>
                  </a:lnTo>
                  <a:lnTo>
                    <a:pt x="1228" y="435"/>
                  </a:lnTo>
                  <a:lnTo>
                    <a:pt x="1236" y="267"/>
                  </a:lnTo>
                  <a:lnTo>
                    <a:pt x="1235" y="265"/>
                  </a:lnTo>
                  <a:lnTo>
                    <a:pt x="1228" y="260"/>
                  </a:lnTo>
                  <a:lnTo>
                    <a:pt x="1219" y="249"/>
                  </a:lnTo>
                  <a:lnTo>
                    <a:pt x="1204" y="236"/>
                  </a:lnTo>
                  <a:lnTo>
                    <a:pt x="1186" y="220"/>
                  </a:lnTo>
                  <a:lnTo>
                    <a:pt x="1164" y="202"/>
                  </a:lnTo>
                  <a:lnTo>
                    <a:pt x="1136" y="182"/>
                  </a:lnTo>
                  <a:lnTo>
                    <a:pt x="1104" y="161"/>
                  </a:lnTo>
                  <a:lnTo>
                    <a:pt x="1067" y="140"/>
                  </a:lnTo>
                  <a:lnTo>
                    <a:pt x="1024" y="118"/>
                  </a:lnTo>
                  <a:lnTo>
                    <a:pt x="977" y="96"/>
                  </a:lnTo>
                  <a:lnTo>
                    <a:pt x="923" y="74"/>
                  </a:lnTo>
                  <a:lnTo>
                    <a:pt x="864" y="53"/>
                  </a:lnTo>
                  <a:lnTo>
                    <a:pt x="799" y="33"/>
                  </a:lnTo>
                  <a:lnTo>
                    <a:pt x="727" y="16"/>
                  </a:lnTo>
                  <a:lnTo>
                    <a:pt x="649" y="0"/>
                  </a:lnTo>
                  <a:lnTo>
                    <a:pt x="609" y="518"/>
                  </a:lnTo>
                  <a:lnTo>
                    <a:pt x="347" y="518"/>
                  </a:lnTo>
                  <a:lnTo>
                    <a:pt x="207" y="46"/>
                  </a:lnTo>
                  <a:close/>
                </a:path>
              </a:pathLst>
            </a:custGeom>
            <a:solidFill>
              <a:srgbClr val="3F3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294" name="Freeform 50"/>
            <p:cNvSpPr>
              <a:spLocks/>
            </p:cNvSpPr>
            <p:nvPr/>
          </p:nvSpPr>
          <p:spPr bwMode="auto">
            <a:xfrm>
              <a:off x="2990" y="2095"/>
              <a:ext cx="387" cy="622"/>
            </a:xfrm>
            <a:custGeom>
              <a:avLst/>
              <a:gdLst>
                <a:gd name="T0" fmla="*/ 0 w 775"/>
                <a:gd name="T1" fmla="*/ 1 h 1243"/>
                <a:gd name="T2" fmla="*/ 0 w 775"/>
                <a:gd name="T3" fmla="*/ 1 h 1243"/>
                <a:gd name="T4" fmla="*/ 0 w 775"/>
                <a:gd name="T5" fmla="*/ 1 h 1243"/>
                <a:gd name="T6" fmla="*/ 0 w 775"/>
                <a:gd name="T7" fmla="*/ 1 h 1243"/>
                <a:gd name="T8" fmla="*/ 0 w 775"/>
                <a:gd name="T9" fmla="*/ 1 h 1243"/>
                <a:gd name="T10" fmla="*/ 0 w 775"/>
                <a:gd name="T11" fmla="*/ 1 h 1243"/>
                <a:gd name="T12" fmla="*/ 0 w 775"/>
                <a:gd name="T13" fmla="*/ 1 h 1243"/>
                <a:gd name="T14" fmla="*/ 0 w 775"/>
                <a:gd name="T15" fmla="*/ 1 h 1243"/>
                <a:gd name="T16" fmla="*/ 0 w 775"/>
                <a:gd name="T17" fmla="*/ 1 h 1243"/>
                <a:gd name="T18" fmla="*/ 0 w 775"/>
                <a:gd name="T19" fmla="*/ 1 h 1243"/>
                <a:gd name="T20" fmla="*/ 0 w 775"/>
                <a:gd name="T21" fmla="*/ 1 h 1243"/>
                <a:gd name="T22" fmla="*/ 0 w 775"/>
                <a:gd name="T23" fmla="*/ 1 h 1243"/>
                <a:gd name="T24" fmla="*/ 0 w 775"/>
                <a:gd name="T25" fmla="*/ 1 h 1243"/>
                <a:gd name="T26" fmla="*/ 0 w 775"/>
                <a:gd name="T27" fmla="*/ 1 h 1243"/>
                <a:gd name="T28" fmla="*/ 0 w 775"/>
                <a:gd name="T29" fmla="*/ 1 h 1243"/>
                <a:gd name="T30" fmla="*/ 0 w 775"/>
                <a:gd name="T31" fmla="*/ 1 h 1243"/>
                <a:gd name="T32" fmla="*/ 0 w 775"/>
                <a:gd name="T33" fmla="*/ 1 h 1243"/>
                <a:gd name="T34" fmla="*/ 0 w 775"/>
                <a:gd name="T35" fmla="*/ 1 h 1243"/>
                <a:gd name="T36" fmla="*/ 0 w 775"/>
                <a:gd name="T37" fmla="*/ 1 h 1243"/>
                <a:gd name="T38" fmla="*/ 0 w 775"/>
                <a:gd name="T39" fmla="*/ 1 h 1243"/>
                <a:gd name="T40" fmla="*/ 0 w 775"/>
                <a:gd name="T41" fmla="*/ 1 h 1243"/>
                <a:gd name="T42" fmla="*/ 0 w 775"/>
                <a:gd name="T43" fmla="*/ 1 h 1243"/>
                <a:gd name="T44" fmla="*/ 0 w 775"/>
                <a:gd name="T45" fmla="*/ 1 h 1243"/>
                <a:gd name="T46" fmla="*/ 0 w 775"/>
                <a:gd name="T47" fmla="*/ 1 h 1243"/>
                <a:gd name="T48" fmla="*/ 0 w 775"/>
                <a:gd name="T49" fmla="*/ 1 h 1243"/>
                <a:gd name="T50" fmla="*/ 0 w 775"/>
                <a:gd name="T51" fmla="*/ 1 h 1243"/>
                <a:gd name="T52" fmla="*/ 0 w 775"/>
                <a:gd name="T53" fmla="*/ 1 h 1243"/>
                <a:gd name="T54" fmla="*/ 0 w 775"/>
                <a:gd name="T55" fmla="*/ 1 h 1243"/>
                <a:gd name="T56" fmla="*/ 0 w 775"/>
                <a:gd name="T57" fmla="*/ 1 h 1243"/>
                <a:gd name="T58" fmla="*/ 0 w 775"/>
                <a:gd name="T59" fmla="*/ 1 h 1243"/>
                <a:gd name="T60" fmla="*/ 0 w 775"/>
                <a:gd name="T61" fmla="*/ 1 h 1243"/>
                <a:gd name="T62" fmla="*/ 0 w 775"/>
                <a:gd name="T63" fmla="*/ 1 h 1243"/>
                <a:gd name="T64" fmla="*/ 0 w 775"/>
                <a:gd name="T65" fmla="*/ 1 h 1243"/>
                <a:gd name="T66" fmla="*/ 0 w 775"/>
                <a:gd name="T67" fmla="*/ 1 h 1243"/>
                <a:gd name="T68" fmla="*/ 0 w 775"/>
                <a:gd name="T69" fmla="*/ 1 h 1243"/>
                <a:gd name="T70" fmla="*/ 0 w 775"/>
                <a:gd name="T71" fmla="*/ 1 h 1243"/>
                <a:gd name="T72" fmla="*/ 0 w 775"/>
                <a:gd name="T73" fmla="*/ 1 h 1243"/>
                <a:gd name="T74" fmla="*/ 0 w 775"/>
                <a:gd name="T75" fmla="*/ 1 h 1243"/>
                <a:gd name="T76" fmla="*/ 0 w 775"/>
                <a:gd name="T77" fmla="*/ 1 h 1243"/>
                <a:gd name="T78" fmla="*/ 0 w 775"/>
                <a:gd name="T79" fmla="*/ 1 h 1243"/>
                <a:gd name="T80" fmla="*/ 0 w 775"/>
                <a:gd name="T81" fmla="*/ 1 h 1243"/>
                <a:gd name="T82" fmla="*/ 0 w 775"/>
                <a:gd name="T83" fmla="*/ 1 h 1243"/>
                <a:gd name="T84" fmla="*/ 0 w 775"/>
                <a:gd name="T85" fmla="*/ 0 h 1243"/>
                <a:gd name="T86" fmla="*/ 0 w 775"/>
                <a:gd name="T87" fmla="*/ 0 h 1243"/>
                <a:gd name="T88" fmla="*/ 0 w 775"/>
                <a:gd name="T89" fmla="*/ 1 h 1243"/>
                <a:gd name="T90" fmla="*/ 0 w 775"/>
                <a:gd name="T91" fmla="*/ 1 h 1243"/>
                <a:gd name="T92" fmla="*/ 0 w 775"/>
                <a:gd name="T93" fmla="*/ 1 h 1243"/>
                <a:gd name="T94" fmla="*/ 0 w 775"/>
                <a:gd name="T95" fmla="*/ 1 h 1243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775"/>
                <a:gd name="T145" fmla="*/ 0 h 1243"/>
                <a:gd name="T146" fmla="*/ 775 w 775"/>
                <a:gd name="T147" fmla="*/ 1243 h 1243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775" h="1243">
                  <a:moveTo>
                    <a:pt x="293" y="20"/>
                  </a:moveTo>
                  <a:lnTo>
                    <a:pt x="276" y="32"/>
                  </a:lnTo>
                  <a:lnTo>
                    <a:pt x="259" y="44"/>
                  </a:lnTo>
                  <a:lnTo>
                    <a:pt x="241" y="57"/>
                  </a:lnTo>
                  <a:lnTo>
                    <a:pt x="221" y="69"/>
                  </a:lnTo>
                  <a:lnTo>
                    <a:pt x="201" y="80"/>
                  </a:lnTo>
                  <a:lnTo>
                    <a:pt x="180" y="92"/>
                  </a:lnTo>
                  <a:lnTo>
                    <a:pt x="161" y="104"/>
                  </a:lnTo>
                  <a:lnTo>
                    <a:pt x="140" y="116"/>
                  </a:lnTo>
                  <a:lnTo>
                    <a:pt x="120" y="129"/>
                  </a:lnTo>
                  <a:lnTo>
                    <a:pt x="99" y="141"/>
                  </a:lnTo>
                  <a:lnTo>
                    <a:pt x="81" y="154"/>
                  </a:lnTo>
                  <a:lnTo>
                    <a:pt x="62" y="167"/>
                  </a:lnTo>
                  <a:lnTo>
                    <a:pt x="45" y="180"/>
                  </a:lnTo>
                  <a:lnTo>
                    <a:pt x="30" y="194"/>
                  </a:lnTo>
                  <a:lnTo>
                    <a:pt x="15" y="209"/>
                  </a:lnTo>
                  <a:lnTo>
                    <a:pt x="2" y="224"/>
                  </a:lnTo>
                  <a:lnTo>
                    <a:pt x="2" y="243"/>
                  </a:lnTo>
                  <a:lnTo>
                    <a:pt x="2" y="272"/>
                  </a:lnTo>
                  <a:lnTo>
                    <a:pt x="0" y="308"/>
                  </a:lnTo>
                  <a:lnTo>
                    <a:pt x="0" y="351"/>
                  </a:lnTo>
                  <a:lnTo>
                    <a:pt x="1" y="404"/>
                  </a:lnTo>
                  <a:lnTo>
                    <a:pt x="6" y="461"/>
                  </a:lnTo>
                  <a:lnTo>
                    <a:pt x="15" y="524"/>
                  </a:lnTo>
                  <a:lnTo>
                    <a:pt x="32" y="594"/>
                  </a:lnTo>
                  <a:lnTo>
                    <a:pt x="56" y="666"/>
                  </a:lnTo>
                  <a:lnTo>
                    <a:pt x="89" y="743"/>
                  </a:lnTo>
                  <a:lnTo>
                    <a:pt x="133" y="823"/>
                  </a:lnTo>
                  <a:lnTo>
                    <a:pt x="188" y="904"/>
                  </a:lnTo>
                  <a:lnTo>
                    <a:pt x="256" y="988"/>
                  </a:lnTo>
                  <a:lnTo>
                    <a:pt x="340" y="1073"/>
                  </a:lnTo>
                  <a:lnTo>
                    <a:pt x="438" y="1158"/>
                  </a:lnTo>
                  <a:lnTo>
                    <a:pt x="555" y="1242"/>
                  </a:lnTo>
                  <a:lnTo>
                    <a:pt x="566" y="1243"/>
                  </a:lnTo>
                  <a:lnTo>
                    <a:pt x="574" y="1225"/>
                  </a:lnTo>
                  <a:lnTo>
                    <a:pt x="580" y="1190"/>
                  </a:lnTo>
                  <a:lnTo>
                    <a:pt x="585" y="1139"/>
                  </a:lnTo>
                  <a:lnTo>
                    <a:pt x="581" y="1132"/>
                  </a:lnTo>
                  <a:lnTo>
                    <a:pt x="570" y="1133"/>
                  </a:lnTo>
                  <a:lnTo>
                    <a:pt x="559" y="1135"/>
                  </a:lnTo>
                  <a:lnTo>
                    <a:pt x="555" y="1127"/>
                  </a:lnTo>
                  <a:lnTo>
                    <a:pt x="519" y="1115"/>
                  </a:lnTo>
                  <a:lnTo>
                    <a:pt x="508" y="1099"/>
                  </a:lnTo>
                  <a:lnTo>
                    <a:pt x="514" y="1084"/>
                  </a:lnTo>
                  <a:lnTo>
                    <a:pt x="534" y="1066"/>
                  </a:lnTo>
                  <a:lnTo>
                    <a:pt x="559" y="1051"/>
                  </a:lnTo>
                  <a:lnTo>
                    <a:pt x="585" y="1038"/>
                  </a:lnTo>
                  <a:lnTo>
                    <a:pt x="607" y="1027"/>
                  </a:lnTo>
                  <a:lnTo>
                    <a:pt x="619" y="1022"/>
                  </a:lnTo>
                  <a:lnTo>
                    <a:pt x="620" y="983"/>
                  </a:lnTo>
                  <a:lnTo>
                    <a:pt x="618" y="942"/>
                  </a:lnTo>
                  <a:lnTo>
                    <a:pt x="612" y="901"/>
                  </a:lnTo>
                  <a:lnTo>
                    <a:pt x="606" y="860"/>
                  </a:lnTo>
                  <a:lnTo>
                    <a:pt x="599" y="819"/>
                  </a:lnTo>
                  <a:lnTo>
                    <a:pt x="595" y="778"/>
                  </a:lnTo>
                  <a:lnTo>
                    <a:pt x="595" y="738"/>
                  </a:lnTo>
                  <a:lnTo>
                    <a:pt x="600" y="698"/>
                  </a:lnTo>
                  <a:lnTo>
                    <a:pt x="612" y="670"/>
                  </a:lnTo>
                  <a:lnTo>
                    <a:pt x="635" y="634"/>
                  </a:lnTo>
                  <a:lnTo>
                    <a:pt x="661" y="596"/>
                  </a:lnTo>
                  <a:lnTo>
                    <a:pt x="691" y="556"/>
                  </a:lnTo>
                  <a:lnTo>
                    <a:pt x="720" y="516"/>
                  </a:lnTo>
                  <a:lnTo>
                    <a:pt x="744" y="482"/>
                  </a:lnTo>
                  <a:lnTo>
                    <a:pt x="762" y="456"/>
                  </a:lnTo>
                  <a:lnTo>
                    <a:pt x="769" y="439"/>
                  </a:lnTo>
                  <a:lnTo>
                    <a:pt x="775" y="372"/>
                  </a:lnTo>
                  <a:lnTo>
                    <a:pt x="775" y="312"/>
                  </a:lnTo>
                  <a:lnTo>
                    <a:pt x="769" y="257"/>
                  </a:lnTo>
                  <a:lnTo>
                    <a:pt x="762" y="209"/>
                  </a:lnTo>
                  <a:lnTo>
                    <a:pt x="748" y="168"/>
                  </a:lnTo>
                  <a:lnTo>
                    <a:pt x="735" y="134"/>
                  </a:lnTo>
                  <a:lnTo>
                    <a:pt x="720" y="109"/>
                  </a:lnTo>
                  <a:lnTo>
                    <a:pt x="705" y="92"/>
                  </a:lnTo>
                  <a:lnTo>
                    <a:pt x="682" y="79"/>
                  </a:lnTo>
                  <a:lnTo>
                    <a:pt x="657" y="66"/>
                  </a:lnTo>
                  <a:lnTo>
                    <a:pt x="631" y="54"/>
                  </a:lnTo>
                  <a:lnTo>
                    <a:pt x="603" y="44"/>
                  </a:lnTo>
                  <a:lnTo>
                    <a:pt x="577" y="34"/>
                  </a:lnTo>
                  <a:lnTo>
                    <a:pt x="549" y="27"/>
                  </a:lnTo>
                  <a:lnTo>
                    <a:pt x="525" y="17"/>
                  </a:lnTo>
                  <a:lnTo>
                    <a:pt x="502" y="11"/>
                  </a:lnTo>
                  <a:lnTo>
                    <a:pt x="489" y="7"/>
                  </a:lnTo>
                  <a:lnTo>
                    <a:pt x="476" y="4"/>
                  </a:lnTo>
                  <a:lnTo>
                    <a:pt x="460" y="2"/>
                  </a:lnTo>
                  <a:lnTo>
                    <a:pt x="445" y="0"/>
                  </a:lnTo>
                  <a:lnTo>
                    <a:pt x="429" y="0"/>
                  </a:lnTo>
                  <a:lnTo>
                    <a:pt x="412" y="0"/>
                  </a:lnTo>
                  <a:lnTo>
                    <a:pt x="395" y="0"/>
                  </a:lnTo>
                  <a:lnTo>
                    <a:pt x="379" y="2"/>
                  </a:lnTo>
                  <a:lnTo>
                    <a:pt x="364" y="3"/>
                  </a:lnTo>
                  <a:lnTo>
                    <a:pt x="349" y="4"/>
                  </a:lnTo>
                  <a:lnTo>
                    <a:pt x="336" y="7"/>
                  </a:lnTo>
                  <a:lnTo>
                    <a:pt x="323" y="8"/>
                  </a:lnTo>
                  <a:lnTo>
                    <a:pt x="313" y="11"/>
                  </a:lnTo>
                  <a:lnTo>
                    <a:pt x="303" y="15"/>
                  </a:lnTo>
                  <a:lnTo>
                    <a:pt x="297" y="17"/>
                  </a:lnTo>
                  <a:lnTo>
                    <a:pt x="293" y="20"/>
                  </a:lnTo>
                  <a:close/>
                </a:path>
              </a:pathLst>
            </a:custGeom>
            <a:solidFill>
              <a:srgbClr val="FF3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295" name="Freeform 51"/>
            <p:cNvSpPr>
              <a:spLocks/>
            </p:cNvSpPr>
            <p:nvPr/>
          </p:nvSpPr>
          <p:spPr bwMode="auto">
            <a:xfrm>
              <a:off x="3014" y="1709"/>
              <a:ext cx="458" cy="380"/>
            </a:xfrm>
            <a:custGeom>
              <a:avLst/>
              <a:gdLst>
                <a:gd name="T0" fmla="*/ 1 w 915"/>
                <a:gd name="T1" fmla="*/ 0 h 761"/>
                <a:gd name="T2" fmla="*/ 1 w 915"/>
                <a:gd name="T3" fmla="*/ 0 h 761"/>
                <a:gd name="T4" fmla="*/ 1 w 915"/>
                <a:gd name="T5" fmla="*/ 0 h 761"/>
                <a:gd name="T6" fmla="*/ 1 w 915"/>
                <a:gd name="T7" fmla="*/ 0 h 761"/>
                <a:gd name="T8" fmla="*/ 1 w 915"/>
                <a:gd name="T9" fmla="*/ 0 h 761"/>
                <a:gd name="T10" fmla="*/ 1 w 915"/>
                <a:gd name="T11" fmla="*/ 0 h 761"/>
                <a:gd name="T12" fmla="*/ 1 w 915"/>
                <a:gd name="T13" fmla="*/ 0 h 761"/>
                <a:gd name="T14" fmla="*/ 1 w 915"/>
                <a:gd name="T15" fmla="*/ 0 h 761"/>
                <a:gd name="T16" fmla="*/ 1 w 915"/>
                <a:gd name="T17" fmla="*/ 0 h 761"/>
                <a:gd name="T18" fmla="*/ 1 w 915"/>
                <a:gd name="T19" fmla="*/ 0 h 761"/>
                <a:gd name="T20" fmla="*/ 1 w 915"/>
                <a:gd name="T21" fmla="*/ 0 h 761"/>
                <a:gd name="T22" fmla="*/ 1 w 915"/>
                <a:gd name="T23" fmla="*/ 0 h 761"/>
                <a:gd name="T24" fmla="*/ 1 w 915"/>
                <a:gd name="T25" fmla="*/ 0 h 761"/>
                <a:gd name="T26" fmla="*/ 1 w 915"/>
                <a:gd name="T27" fmla="*/ 0 h 761"/>
                <a:gd name="T28" fmla="*/ 1 w 915"/>
                <a:gd name="T29" fmla="*/ 0 h 761"/>
                <a:gd name="T30" fmla="*/ 1 w 915"/>
                <a:gd name="T31" fmla="*/ 0 h 761"/>
                <a:gd name="T32" fmla="*/ 1 w 915"/>
                <a:gd name="T33" fmla="*/ 0 h 761"/>
                <a:gd name="T34" fmla="*/ 1 w 915"/>
                <a:gd name="T35" fmla="*/ 0 h 761"/>
                <a:gd name="T36" fmla="*/ 1 w 915"/>
                <a:gd name="T37" fmla="*/ 0 h 761"/>
                <a:gd name="T38" fmla="*/ 1 w 915"/>
                <a:gd name="T39" fmla="*/ 0 h 761"/>
                <a:gd name="T40" fmla="*/ 1 w 915"/>
                <a:gd name="T41" fmla="*/ 0 h 761"/>
                <a:gd name="T42" fmla="*/ 1 w 915"/>
                <a:gd name="T43" fmla="*/ 0 h 761"/>
                <a:gd name="T44" fmla="*/ 1 w 915"/>
                <a:gd name="T45" fmla="*/ 0 h 761"/>
                <a:gd name="T46" fmla="*/ 1 w 915"/>
                <a:gd name="T47" fmla="*/ 0 h 761"/>
                <a:gd name="T48" fmla="*/ 1 w 915"/>
                <a:gd name="T49" fmla="*/ 0 h 761"/>
                <a:gd name="T50" fmla="*/ 1 w 915"/>
                <a:gd name="T51" fmla="*/ 0 h 761"/>
                <a:gd name="T52" fmla="*/ 1 w 915"/>
                <a:gd name="T53" fmla="*/ 0 h 761"/>
                <a:gd name="T54" fmla="*/ 1 w 915"/>
                <a:gd name="T55" fmla="*/ 0 h 761"/>
                <a:gd name="T56" fmla="*/ 1 w 915"/>
                <a:gd name="T57" fmla="*/ 0 h 761"/>
                <a:gd name="T58" fmla="*/ 1 w 915"/>
                <a:gd name="T59" fmla="*/ 0 h 761"/>
                <a:gd name="T60" fmla="*/ 1 w 915"/>
                <a:gd name="T61" fmla="*/ 0 h 761"/>
                <a:gd name="T62" fmla="*/ 1 w 915"/>
                <a:gd name="T63" fmla="*/ 0 h 761"/>
                <a:gd name="T64" fmla="*/ 1 w 915"/>
                <a:gd name="T65" fmla="*/ 0 h 761"/>
                <a:gd name="T66" fmla="*/ 1 w 915"/>
                <a:gd name="T67" fmla="*/ 0 h 761"/>
                <a:gd name="T68" fmla="*/ 1 w 915"/>
                <a:gd name="T69" fmla="*/ 0 h 761"/>
                <a:gd name="T70" fmla="*/ 1 w 915"/>
                <a:gd name="T71" fmla="*/ 0 h 761"/>
                <a:gd name="T72" fmla="*/ 1 w 915"/>
                <a:gd name="T73" fmla="*/ 0 h 761"/>
                <a:gd name="T74" fmla="*/ 1 w 915"/>
                <a:gd name="T75" fmla="*/ 0 h 761"/>
                <a:gd name="T76" fmla="*/ 1 w 915"/>
                <a:gd name="T77" fmla="*/ 0 h 761"/>
                <a:gd name="T78" fmla="*/ 1 w 915"/>
                <a:gd name="T79" fmla="*/ 0 h 761"/>
                <a:gd name="T80" fmla="*/ 1 w 915"/>
                <a:gd name="T81" fmla="*/ 0 h 761"/>
                <a:gd name="T82" fmla="*/ 1 w 915"/>
                <a:gd name="T83" fmla="*/ 0 h 761"/>
                <a:gd name="T84" fmla="*/ 1 w 915"/>
                <a:gd name="T85" fmla="*/ 0 h 761"/>
                <a:gd name="T86" fmla="*/ 1 w 915"/>
                <a:gd name="T87" fmla="*/ 0 h 761"/>
                <a:gd name="T88" fmla="*/ 1 w 915"/>
                <a:gd name="T89" fmla="*/ 0 h 761"/>
                <a:gd name="T90" fmla="*/ 1 w 915"/>
                <a:gd name="T91" fmla="*/ 0 h 761"/>
                <a:gd name="T92" fmla="*/ 1 w 915"/>
                <a:gd name="T93" fmla="*/ 0 h 761"/>
                <a:gd name="T94" fmla="*/ 1 w 915"/>
                <a:gd name="T95" fmla="*/ 0 h 761"/>
                <a:gd name="T96" fmla="*/ 1 w 915"/>
                <a:gd name="T97" fmla="*/ 0 h 761"/>
                <a:gd name="T98" fmla="*/ 1 w 915"/>
                <a:gd name="T99" fmla="*/ 0 h 761"/>
                <a:gd name="T100" fmla="*/ 1 w 915"/>
                <a:gd name="T101" fmla="*/ 0 h 761"/>
                <a:gd name="T102" fmla="*/ 1 w 915"/>
                <a:gd name="T103" fmla="*/ 0 h 761"/>
                <a:gd name="T104" fmla="*/ 1 w 915"/>
                <a:gd name="T105" fmla="*/ 0 h 76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915"/>
                <a:gd name="T160" fmla="*/ 0 h 761"/>
                <a:gd name="T161" fmla="*/ 915 w 915"/>
                <a:gd name="T162" fmla="*/ 761 h 76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915" h="761">
                  <a:moveTo>
                    <a:pt x="834" y="306"/>
                  </a:moveTo>
                  <a:lnTo>
                    <a:pt x="835" y="307"/>
                  </a:lnTo>
                  <a:lnTo>
                    <a:pt x="835" y="306"/>
                  </a:lnTo>
                  <a:lnTo>
                    <a:pt x="834" y="306"/>
                  </a:lnTo>
                  <a:lnTo>
                    <a:pt x="844" y="304"/>
                  </a:lnTo>
                  <a:lnTo>
                    <a:pt x="855" y="301"/>
                  </a:lnTo>
                  <a:lnTo>
                    <a:pt x="867" y="300"/>
                  </a:lnTo>
                  <a:lnTo>
                    <a:pt x="877" y="297"/>
                  </a:lnTo>
                  <a:lnTo>
                    <a:pt x="886" y="293"/>
                  </a:lnTo>
                  <a:lnTo>
                    <a:pt x="895" y="288"/>
                  </a:lnTo>
                  <a:lnTo>
                    <a:pt x="902" y="280"/>
                  </a:lnTo>
                  <a:lnTo>
                    <a:pt x="907" y="269"/>
                  </a:lnTo>
                  <a:lnTo>
                    <a:pt x="910" y="251"/>
                  </a:lnTo>
                  <a:lnTo>
                    <a:pt x="912" y="232"/>
                  </a:lnTo>
                  <a:lnTo>
                    <a:pt x="915" y="212"/>
                  </a:lnTo>
                  <a:lnTo>
                    <a:pt x="915" y="194"/>
                  </a:lnTo>
                  <a:lnTo>
                    <a:pt x="912" y="177"/>
                  </a:lnTo>
                  <a:lnTo>
                    <a:pt x="907" y="161"/>
                  </a:lnTo>
                  <a:lnTo>
                    <a:pt x="897" y="148"/>
                  </a:lnTo>
                  <a:lnTo>
                    <a:pt x="881" y="139"/>
                  </a:lnTo>
                  <a:lnTo>
                    <a:pt x="867" y="127"/>
                  </a:lnTo>
                  <a:lnTo>
                    <a:pt x="860" y="110"/>
                  </a:lnTo>
                  <a:lnTo>
                    <a:pt x="856" y="91"/>
                  </a:lnTo>
                  <a:lnTo>
                    <a:pt x="850" y="76"/>
                  </a:lnTo>
                  <a:lnTo>
                    <a:pt x="842" y="63"/>
                  </a:lnTo>
                  <a:lnTo>
                    <a:pt x="831" y="51"/>
                  </a:lnTo>
                  <a:lnTo>
                    <a:pt x="821" y="40"/>
                  </a:lnTo>
                  <a:lnTo>
                    <a:pt x="809" y="31"/>
                  </a:lnTo>
                  <a:lnTo>
                    <a:pt x="797" y="23"/>
                  </a:lnTo>
                  <a:lnTo>
                    <a:pt x="783" y="17"/>
                  </a:lnTo>
                  <a:lnTo>
                    <a:pt x="768" y="11"/>
                  </a:lnTo>
                  <a:lnTo>
                    <a:pt x="754" y="6"/>
                  </a:lnTo>
                  <a:lnTo>
                    <a:pt x="738" y="4"/>
                  </a:lnTo>
                  <a:lnTo>
                    <a:pt x="724" y="1"/>
                  </a:lnTo>
                  <a:lnTo>
                    <a:pt x="707" y="0"/>
                  </a:lnTo>
                  <a:lnTo>
                    <a:pt x="691" y="0"/>
                  </a:lnTo>
                  <a:lnTo>
                    <a:pt x="676" y="0"/>
                  </a:lnTo>
                  <a:lnTo>
                    <a:pt x="660" y="1"/>
                  </a:lnTo>
                  <a:lnTo>
                    <a:pt x="644" y="4"/>
                  </a:lnTo>
                  <a:lnTo>
                    <a:pt x="628" y="6"/>
                  </a:lnTo>
                  <a:lnTo>
                    <a:pt x="618" y="9"/>
                  </a:lnTo>
                  <a:lnTo>
                    <a:pt x="609" y="13"/>
                  </a:lnTo>
                  <a:lnTo>
                    <a:pt x="600" y="17"/>
                  </a:lnTo>
                  <a:lnTo>
                    <a:pt x="590" y="22"/>
                  </a:lnTo>
                  <a:lnTo>
                    <a:pt x="583" y="27"/>
                  </a:lnTo>
                  <a:lnTo>
                    <a:pt x="573" y="32"/>
                  </a:lnTo>
                  <a:lnTo>
                    <a:pt x="563" y="36"/>
                  </a:lnTo>
                  <a:lnTo>
                    <a:pt x="552" y="42"/>
                  </a:lnTo>
                  <a:lnTo>
                    <a:pt x="534" y="48"/>
                  </a:lnTo>
                  <a:lnTo>
                    <a:pt x="516" y="53"/>
                  </a:lnTo>
                  <a:lnTo>
                    <a:pt x="496" y="60"/>
                  </a:lnTo>
                  <a:lnTo>
                    <a:pt x="478" y="66"/>
                  </a:lnTo>
                  <a:lnTo>
                    <a:pt x="460" y="72"/>
                  </a:lnTo>
                  <a:lnTo>
                    <a:pt x="441" y="78"/>
                  </a:lnTo>
                  <a:lnTo>
                    <a:pt x="423" y="86"/>
                  </a:lnTo>
                  <a:lnTo>
                    <a:pt x="405" y="93"/>
                  </a:lnTo>
                  <a:lnTo>
                    <a:pt x="386" y="101"/>
                  </a:lnTo>
                  <a:lnTo>
                    <a:pt x="369" y="108"/>
                  </a:lnTo>
                  <a:lnTo>
                    <a:pt x="352" y="118"/>
                  </a:lnTo>
                  <a:lnTo>
                    <a:pt x="335" y="127"/>
                  </a:lnTo>
                  <a:lnTo>
                    <a:pt x="319" y="137"/>
                  </a:lnTo>
                  <a:lnTo>
                    <a:pt x="304" y="149"/>
                  </a:lnTo>
                  <a:lnTo>
                    <a:pt x="288" y="162"/>
                  </a:lnTo>
                  <a:lnTo>
                    <a:pt x="274" y="175"/>
                  </a:lnTo>
                  <a:lnTo>
                    <a:pt x="261" y="190"/>
                  </a:lnTo>
                  <a:lnTo>
                    <a:pt x="249" y="205"/>
                  </a:lnTo>
                  <a:lnTo>
                    <a:pt x="241" y="224"/>
                  </a:lnTo>
                  <a:lnTo>
                    <a:pt x="236" y="242"/>
                  </a:lnTo>
                  <a:lnTo>
                    <a:pt x="232" y="263"/>
                  </a:lnTo>
                  <a:lnTo>
                    <a:pt x="230" y="284"/>
                  </a:lnTo>
                  <a:lnTo>
                    <a:pt x="230" y="306"/>
                  </a:lnTo>
                  <a:lnTo>
                    <a:pt x="232" y="328"/>
                  </a:lnTo>
                  <a:lnTo>
                    <a:pt x="228" y="368"/>
                  </a:lnTo>
                  <a:lnTo>
                    <a:pt x="227" y="410"/>
                  </a:lnTo>
                  <a:lnTo>
                    <a:pt x="227" y="452"/>
                  </a:lnTo>
                  <a:lnTo>
                    <a:pt x="233" y="495"/>
                  </a:lnTo>
                  <a:lnTo>
                    <a:pt x="237" y="527"/>
                  </a:lnTo>
                  <a:lnTo>
                    <a:pt x="238" y="560"/>
                  </a:lnTo>
                  <a:lnTo>
                    <a:pt x="236" y="589"/>
                  </a:lnTo>
                  <a:lnTo>
                    <a:pt x="227" y="611"/>
                  </a:lnTo>
                  <a:lnTo>
                    <a:pt x="213" y="623"/>
                  </a:lnTo>
                  <a:lnTo>
                    <a:pt x="199" y="631"/>
                  </a:lnTo>
                  <a:lnTo>
                    <a:pt x="181" y="635"/>
                  </a:lnTo>
                  <a:lnTo>
                    <a:pt x="162" y="638"/>
                  </a:lnTo>
                  <a:lnTo>
                    <a:pt x="143" y="636"/>
                  </a:lnTo>
                  <a:lnTo>
                    <a:pt x="124" y="634"/>
                  </a:lnTo>
                  <a:lnTo>
                    <a:pt x="107" y="630"/>
                  </a:lnTo>
                  <a:lnTo>
                    <a:pt x="93" y="623"/>
                  </a:lnTo>
                  <a:lnTo>
                    <a:pt x="84" y="619"/>
                  </a:lnTo>
                  <a:lnTo>
                    <a:pt x="72" y="615"/>
                  </a:lnTo>
                  <a:lnTo>
                    <a:pt x="60" y="613"/>
                  </a:lnTo>
                  <a:lnTo>
                    <a:pt x="49" y="611"/>
                  </a:lnTo>
                  <a:lnTo>
                    <a:pt x="37" y="611"/>
                  </a:lnTo>
                  <a:lnTo>
                    <a:pt x="26" y="613"/>
                  </a:lnTo>
                  <a:lnTo>
                    <a:pt x="18" y="615"/>
                  </a:lnTo>
                  <a:lnTo>
                    <a:pt x="13" y="619"/>
                  </a:lnTo>
                  <a:lnTo>
                    <a:pt x="7" y="638"/>
                  </a:lnTo>
                  <a:lnTo>
                    <a:pt x="3" y="657"/>
                  </a:lnTo>
                  <a:lnTo>
                    <a:pt x="0" y="678"/>
                  </a:lnTo>
                  <a:lnTo>
                    <a:pt x="1" y="698"/>
                  </a:lnTo>
                  <a:lnTo>
                    <a:pt x="7" y="717"/>
                  </a:lnTo>
                  <a:lnTo>
                    <a:pt x="16" y="733"/>
                  </a:lnTo>
                  <a:lnTo>
                    <a:pt x="30" y="746"/>
                  </a:lnTo>
                  <a:lnTo>
                    <a:pt x="50" y="755"/>
                  </a:lnTo>
                  <a:lnTo>
                    <a:pt x="71" y="758"/>
                  </a:lnTo>
                  <a:lnTo>
                    <a:pt x="90" y="759"/>
                  </a:lnTo>
                  <a:lnTo>
                    <a:pt x="110" y="761"/>
                  </a:lnTo>
                  <a:lnTo>
                    <a:pt x="130" y="761"/>
                  </a:lnTo>
                  <a:lnTo>
                    <a:pt x="149" y="759"/>
                  </a:lnTo>
                  <a:lnTo>
                    <a:pt x="168" y="758"/>
                  </a:lnTo>
                  <a:lnTo>
                    <a:pt x="186" y="755"/>
                  </a:lnTo>
                  <a:lnTo>
                    <a:pt x="204" y="751"/>
                  </a:lnTo>
                  <a:lnTo>
                    <a:pt x="228" y="741"/>
                  </a:lnTo>
                  <a:lnTo>
                    <a:pt x="250" y="727"/>
                  </a:lnTo>
                  <a:lnTo>
                    <a:pt x="271" y="710"/>
                  </a:lnTo>
                  <a:lnTo>
                    <a:pt x="291" y="691"/>
                  </a:lnTo>
                  <a:lnTo>
                    <a:pt x="308" y="669"/>
                  </a:lnTo>
                  <a:lnTo>
                    <a:pt x="323" y="647"/>
                  </a:lnTo>
                  <a:lnTo>
                    <a:pt x="338" y="623"/>
                  </a:lnTo>
                  <a:lnTo>
                    <a:pt x="350" y="600"/>
                  </a:lnTo>
                  <a:lnTo>
                    <a:pt x="359" y="575"/>
                  </a:lnTo>
                  <a:lnTo>
                    <a:pt x="368" y="550"/>
                  </a:lnTo>
                  <a:lnTo>
                    <a:pt x="377" y="525"/>
                  </a:lnTo>
                  <a:lnTo>
                    <a:pt x="386" y="501"/>
                  </a:lnTo>
                  <a:lnTo>
                    <a:pt x="395" y="476"/>
                  </a:lnTo>
                  <a:lnTo>
                    <a:pt x="405" y="452"/>
                  </a:lnTo>
                  <a:lnTo>
                    <a:pt x="414" y="427"/>
                  </a:lnTo>
                  <a:lnTo>
                    <a:pt x="423" y="400"/>
                  </a:lnTo>
                  <a:lnTo>
                    <a:pt x="429" y="387"/>
                  </a:lnTo>
                  <a:lnTo>
                    <a:pt x="433" y="369"/>
                  </a:lnTo>
                  <a:lnTo>
                    <a:pt x="436" y="349"/>
                  </a:lnTo>
                  <a:lnTo>
                    <a:pt x="443" y="334"/>
                  </a:lnTo>
                  <a:lnTo>
                    <a:pt x="456" y="323"/>
                  </a:lnTo>
                  <a:lnTo>
                    <a:pt x="470" y="313"/>
                  </a:lnTo>
                  <a:lnTo>
                    <a:pt x="483" y="304"/>
                  </a:lnTo>
                  <a:lnTo>
                    <a:pt x="498" y="296"/>
                  </a:lnTo>
                  <a:lnTo>
                    <a:pt x="512" y="288"/>
                  </a:lnTo>
                  <a:lnTo>
                    <a:pt x="528" y="281"/>
                  </a:lnTo>
                  <a:lnTo>
                    <a:pt x="542" y="275"/>
                  </a:lnTo>
                  <a:lnTo>
                    <a:pt x="558" y="268"/>
                  </a:lnTo>
                  <a:lnTo>
                    <a:pt x="573" y="263"/>
                  </a:lnTo>
                  <a:lnTo>
                    <a:pt x="589" y="259"/>
                  </a:lnTo>
                  <a:lnTo>
                    <a:pt x="606" y="255"/>
                  </a:lnTo>
                  <a:lnTo>
                    <a:pt x="622" y="251"/>
                  </a:lnTo>
                  <a:lnTo>
                    <a:pt x="638" y="247"/>
                  </a:lnTo>
                  <a:lnTo>
                    <a:pt x="655" y="245"/>
                  </a:lnTo>
                  <a:lnTo>
                    <a:pt x="670" y="242"/>
                  </a:lnTo>
                  <a:lnTo>
                    <a:pt x="687" y="239"/>
                  </a:lnTo>
                  <a:lnTo>
                    <a:pt x="706" y="235"/>
                  </a:lnTo>
                  <a:lnTo>
                    <a:pt x="724" y="232"/>
                  </a:lnTo>
                  <a:lnTo>
                    <a:pt x="742" y="229"/>
                  </a:lnTo>
                  <a:lnTo>
                    <a:pt x="759" y="230"/>
                  </a:lnTo>
                  <a:lnTo>
                    <a:pt x="776" y="233"/>
                  </a:lnTo>
                  <a:lnTo>
                    <a:pt x="792" y="239"/>
                  </a:lnTo>
                  <a:lnTo>
                    <a:pt x="804" y="251"/>
                  </a:lnTo>
                  <a:lnTo>
                    <a:pt x="814" y="268"/>
                  </a:lnTo>
                  <a:lnTo>
                    <a:pt x="816" y="277"/>
                  </a:lnTo>
                  <a:lnTo>
                    <a:pt x="820" y="287"/>
                  </a:lnTo>
                  <a:lnTo>
                    <a:pt x="825" y="296"/>
                  </a:lnTo>
                  <a:lnTo>
                    <a:pt x="834" y="306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296" name="Freeform 52"/>
            <p:cNvSpPr>
              <a:spLocks/>
            </p:cNvSpPr>
            <p:nvPr/>
          </p:nvSpPr>
          <p:spPr bwMode="auto">
            <a:xfrm>
              <a:off x="3145" y="1768"/>
              <a:ext cx="287" cy="393"/>
            </a:xfrm>
            <a:custGeom>
              <a:avLst/>
              <a:gdLst>
                <a:gd name="T0" fmla="*/ 0 w 575"/>
                <a:gd name="T1" fmla="*/ 1 h 785"/>
                <a:gd name="T2" fmla="*/ 0 w 575"/>
                <a:gd name="T3" fmla="*/ 1 h 785"/>
                <a:gd name="T4" fmla="*/ 0 w 575"/>
                <a:gd name="T5" fmla="*/ 1 h 785"/>
                <a:gd name="T6" fmla="*/ 0 w 575"/>
                <a:gd name="T7" fmla="*/ 1 h 785"/>
                <a:gd name="T8" fmla="*/ 0 w 575"/>
                <a:gd name="T9" fmla="*/ 1 h 785"/>
                <a:gd name="T10" fmla="*/ 0 w 575"/>
                <a:gd name="T11" fmla="*/ 1 h 785"/>
                <a:gd name="T12" fmla="*/ 0 w 575"/>
                <a:gd name="T13" fmla="*/ 1 h 785"/>
                <a:gd name="T14" fmla="*/ 0 w 575"/>
                <a:gd name="T15" fmla="*/ 1 h 785"/>
                <a:gd name="T16" fmla="*/ 0 w 575"/>
                <a:gd name="T17" fmla="*/ 1 h 785"/>
                <a:gd name="T18" fmla="*/ 0 w 575"/>
                <a:gd name="T19" fmla="*/ 1 h 785"/>
                <a:gd name="T20" fmla="*/ 0 w 575"/>
                <a:gd name="T21" fmla="*/ 1 h 785"/>
                <a:gd name="T22" fmla="*/ 0 w 575"/>
                <a:gd name="T23" fmla="*/ 1 h 785"/>
                <a:gd name="T24" fmla="*/ 0 w 575"/>
                <a:gd name="T25" fmla="*/ 1 h 785"/>
                <a:gd name="T26" fmla="*/ 0 w 575"/>
                <a:gd name="T27" fmla="*/ 1 h 785"/>
                <a:gd name="T28" fmla="*/ 0 w 575"/>
                <a:gd name="T29" fmla="*/ 1 h 785"/>
                <a:gd name="T30" fmla="*/ 0 w 575"/>
                <a:gd name="T31" fmla="*/ 1 h 785"/>
                <a:gd name="T32" fmla="*/ 0 w 575"/>
                <a:gd name="T33" fmla="*/ 1 h 785"/>
                <a:gd name="T34" fmla="*/ 0 w 575"/>
                <a:gd name="T35" fmla="*/ 1 h 785"/>
                <a:gd name="T36" fmla="*/ 0 w 575"/>
                <a:gd name="T37" fmla="*/ 1 h 785"/>
                <a:gd name="T38" fmla="*/ 0 w 575"/>
                <a:gd name="T39" fmla="*/ 1 h 785"/>
                <a:gd name="T40" fmla="*/ 0 w 575"/>
                <a:gd name="T41" fmla="*/ 1 h 785"/>
                <a:gd name="T42" fmla="*/ 0 w 575"/>
                <a:gd name="T43" fmla="*/ 1 h 785"/>
                <a:gd name="T44" fmla="*/ 0 w 575"/>
                <a:gd name="T45" fmla="*/ 1 h 785"/>
                <a:gd name="T46" fmla="*/ 0 w 575"/>
                <a:gd name="T47" fmla="*/ 1 h 785"/>
                <a:gd name="T48" fmla="*/ 0 w 575"/>
                <a:gd name="T49" fmla="*/ 1 h 785"/>
                <a:gd name="T50" fmla="*/ 0 w 575"/>
                <a:gd name="T51" fmla="*/ 1 h 785"/>
                <a:gd name="T52" fmla="*/ 0 w 575"/>
                <a:gd name="T53" fmla="*/ 1 h 785"/>
                <a:gd name="T54" fmla="*/ 0 w 575"/>
                <a:gd name="T55" fmla="*/ 1 h 785"/>
                <a:gd name="T56" fmla="*/ 0 w 575"/>
                <a:gd name="T57" fmla="*/ 1 h 785"/>
                <a:gd name="T58" fmla="*/ 0 w 575"/>
                <a:gd name="T59" fmla="*/ 1 h 785"/>
                <a:gd name="T60" fmla="*/ 0 w 575"/>
                <a:gd name="T61" fmla="*/ 1 h 785"/>
                <a:gd name="T62" fmla="*/ 0 w 575"/>
                <a:gd name="T63" fmla="*/ 1 h 785"/>
                <a:gd name="T64" fmla="*/ 0 w 575"/>
                <a:gd name="T65" fmla="*/ 1 h 785"/>
                <a:gd name="T66" fmla="*/ 0 w 575"/>
                <a:gd name="T67" fmla="*/ 1 h 78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75"/>
                <a:gd name="T103" fmla="*/ 0 h 785"/>
                <a:gd name="T104" fmla="*/ 575 w 575"/>
                <a:gd name="T105" fmla="*/ 785 h 78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75" h="785">
                  <a:moveTo>
                    <a:pt x="256" y="733"/>
                  </a:moveTo>
                  <a:lnTo>
                    <a:pt x="254" y="734"/>
                  </a:lnTo>
                  <a:lnTo>
                    <a:pt x="247" y="740"/>
                  </a:lnTo>
                  <a:lnTo>
                    <a:pt x="237" y="747"/>
                  </a:lnTo>
                  <a:lnTo>
                    <a:pt x="222" y="755"/>
                  </a:lnTo>
                  <a:lnTo>
                    <a:pt x="207" y="764"/>
                  </a:lnTo>
                  <a:lnTo>
                    <a:pt x="187" y="774"/>
                  </a:lnTo>
                  <a:lnTo>
                    <a:pt x="167" y="780"/>
                  </a:lnTo>
                  <a:lnTo>
                    <a:pt x="147" y="784"/>
                  </a:lnTo>
                  <a:lnTo>
                    <a:pt x="124" y="785"/>
                  </a:lnTo>
                  <a:lnTo>
                    <a:pt x="102" y="783"/>
                  </a:lnTo>
                  <a:lnTo>
                    <a:pt x="80" y="774"/>
                  </a:lnTo>
                  <a:lnTo>
                    <a:pt x="60" y="759"/>
                  </a:lnTo>
                  <a:lnTo>
                    <a:pt x="40" y="738"/>
                  </a:lnTo>
                  <a:lnTo>
                    <a:pt x="25" y="708"/>
                  </a:lnTo>
                  <a:lnTo>
                    <a:pt x="10" y="670"/>
                  </a:lnTo>
                  <a:lnTo>
                    <a:pt x="0" y="622"/>
                  </a:lnTo>
                  <a:lnTo>
                    <a:pt x="3" y="609"/>
                  </a:lnTo>
                  <a:lnTo>
                    <a:pt x="13" y="576"/>
                  </a:lnTo>
                  <a:lnTo>
                    <a:pt x="27" y="526"/>
                  </a:lnTo>
                  <a:lnTo>
                    <a:pt x="48" y="468"/>
                  </a:lnTo>
                  <a:lnTo>
                    <a:pt x="73" y="408"/>
                  </a:lnTo>
                  <a:lnTo>
                    <a:pt x="102" y="352"/>
                  </a:lnTo>
                  <a:lnTo>
                    <a:pt x="136" y="303"/>
                  </a:lnTo>
                  <a:lnTo>
                    <a:pt x="174" y="272"/>
                  </a:lnTo>
                  <a:lnTo>
                    <a:pt x="204" y="110"/>
                  </a:lnTo>
                  <a:lnTo>
                    <a:pt x="209" y="103"/>
                  </a:lnTo>
                  <a:lnTo>
                    <a:pt x="221" y="86"/>
                  </a:lnTo>
                  <a:lnTo>
                    <a:pt x="241" y="64"/>
                  </a:lnTo>
                  <a:lnTo>
                    <a:pt x="266" y="40"/>
                  </a:lnTo>
                  <a:lnTo>
                    <a:pt x="294" y="18"/>
                  </a:lnTo>
                  <a:lnTo>
                    <a:pt x="325" y="3"/>
                  </a:lnTo>
                  <a:lnTo>
                    <a:pt x="355" y="0"/>
                  </a:lnTo>
                  <a:lnTo>
                    <a:pt x="383" y="10"/>
                  </a:lnTo>
                  <a:lnTo>
                    <a:pt x="395" y="81"/>
                  </a:lnTo>
                  <a:lnTo>
                    <a:pt x="398" y="82"/>
                  </a:lnTo>
                  <a:lnTo>
                    <a:pt x="404" y="86"/>
                  </a:lnTo>
                  <a:lnTo>
                    <a:pt x="416" y="91"/>
                  </a:lnTo>
                  <a:lnTo>
                    <a:pt x="432" y="96"/>
                  </a:lnTo>
                  <a:lnTo>
                    <a:pt x="453" y="100"/>
                  </a:lnTo>
                  <a:lnTo>
                    <a:pt x="476" y="100"/>
                  </a:lnTo>
                  <a:lnTo>
                    <a:pt x="504" y="96"/>
                  </a:lnTo>
                  <a:lnTo>
                    <a:pt x="535" y="86"/>
                  </a:lnTo>
                  <a:lnTo>
                    <a:pt x="575" y="166"/>
                  </a:lnTo>
                  <a:lnTo>
                    <a:pt x="495" y="366"/>
                  </a:lnTo>
                  <a:lnTo>
                    <a:pt x="495" y="368"/>
                  </a:lnTo>
                  <a:lnTo>
                    <a:pt x="493" y="370"/>
                  </a:lnTo>
                  <a:lnTo>
                    <a:pt x="491" y="375"/>
                  </a:lnTo>
                  <a:lnTo>
                    <a:pt x="488" y="382"/>
                  </a:lnTo>
                  <a:lnTo>
                    <a:pt x="483" y="390"/>
                  </a:lnTo>
                  <a:lnTo>
                    <a:pt x="476" y="398"/>
                  </a:lnTo>
                  <a:lnTo>
                    <a:pt x="469" y="407"/>
                  </a:lnTo>
                  <a:lnTo>
                    <a:pt x="458" y="417"/>
                  </a:lnTo>
                  <a:lnTo>
                    <a:pt x="445" y="427"/>
                  </a:lnTo>
                  <a:lnTo>
                    <a:pt x="429" y="436"/>
                  </a:lnTo>
                  <a:lnTo>
                    <a:pt x="411" y="446"/>
                  </a:lnTo>
                  <a:lnTo>
                    <a:pt x="389" y="454"/>
                  </a:lnTo>
                  <a:lnTo>
                    <a:pt x="365" y="462"/>
                  </a:lnTo>
                  <a:lnTo>
                    <a:pt x="336" y="468"/>
                  </a:lnTo>
                  <a:lnTo>
                    <a:pt x="304" y="474"/>
                  </a:lnTo>
                  <a:lnTo>
                    <a:pt x="268" y="476"/>
                  </a:lnTo>
                  <a:lnTo>
                    <a:pt x="264" y="483"/>
                  </a:lnTo>
                  <a:lnTo>
                    <a:pt x="256" y="501"/>
                  </a:lnTo>
                  <a:lnTo>
                    <a:pt x="246" y="530"/>
                  </a:lnTo>
                  <a:lnTo>
                    <a:pt x="236" y="565"/>
                  </a:lnTo>
                  <a:lnTo>
                    <a:pt x="229" y="606"/>
                  </a:lnTo>
                  <a:lnTo>
                    <a:pt x="229" y="649"/>
                  </a:lnTo>
                  <a:lnTo>
                    <a:pt x="237" y="692"/>
                  </a:lnTo>
                  <a:lnTo>
                    <a:pt x="256" y="733"/>
                  </a:lnTo>
                  <a:close/>
                </a:path>
              </a:pathLst>
            </a:custGeom>
            <a:solidFill>
              <a:srgbClr val="FFA5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297" name="Freeform 53"/>
            <p:cNvSpPr>
              <a:spLocks/>
            </p:cNvSpPr>
            <p:nvPr/>
          </p:nvSpPr>
          <p:spPr bwMode="auto">
            <a:xfrm>
              <a:off x="3406" y="1482"/>
              <a:ext cx="157" cy="233"/>
            </a:xfrm>
            <a:custGeom>
              <a:avLst/>
              <a:gdLst>
                <a:gd name="T0" fmla="*/ 1 w 313"/>
                <a:gd name="T1" fmla="*/ 0 h 468"/>
                <a:gd name="T2" fmla="*/ 1 w 313"/>
                <a:gd name="T3" fmla="*/ 0 h 468"/>
                <a:gd name="T4" fmla="*/ 1 w 313"/>
                <a:gd name="T5" fmla="*/ 0 h 468"/>
                <a:gd name="T6" fmla="*/ 1 w 313"/>
                <a:gd name="T7" fmla="*/ 0 h 468"/>
                <a:gd name="T8" fmla="*/ 1 w 313"/>
                <a:gd name="T9" fmla="*/ 0 h 468"/>
                <a:gd name="T10" fmla="*/ 1 w 313"/>
                <a:gd name="T11" fmla="*/ 0 h 468"/>
                <a:gd name="T12" fmla="*/ 1 w 313"/>
                <a:gd name="T13" fmla="*/ 0 h 468"/>
                <a:gd name="T14" fmla="*/ 1 w 313"/>
                <a:gd name="T15" fmla="*/ 0 h 468"/>
                <a:gd name="T16" fmla="*/ 1 w 313"/>
                <a:gd name="T17" fmla="*/ 0 h 468"/>
                <a:gd name="T18" fmla="*/ 1 w 313"/>
                <a:gd name="T19" fmla="*/ 0 h 468"/>
                <a:gd name="T20" fmla="*/ 1 w 313"/>
                <a:gd name="T21" fmla="*/ 0 h 468"/>
                <a:gd name="T22" fmla="*/ 1 w 313"/>
                <a:gd name="T23" fmla="*/ 0 h 468"/>
                <a:gd name="T24" fmla="*/ 1 w 313"/>
                <a:gd name="T25" fmla="*/ 0 h 468"/>
                <a:gd name="T26" fmla="*/ 1 w 313"/>
                <a:gd name="T27" fmla="*/ 0 h 468"/>
                <a:gd name="T28" fmla="*/ 1 w 313"/>
                <a:gd name="T29" fmla="*/ 0 h 468"/>
                <a:gd name="T30" fmla="*/ 1 w 313"/>
                <a:gd name="T31" fmla="*/ 0 h 468"/>
                <a:gd name="T32" fmla="*/ 1 w 313"/>
                <a:gd name="T33" fmla="*/ 0 h 468"/>
                <a:gd name="T34" fmla="*/ 1 w 313"/>
                <a:gd name="T35" fmla="*/ 0 h 468"/>
                <a:gd name="T36" fmla="*/ 1 w 313"/>
                <a:gd name="T37" fmla="*/ 0 h 468"/>
                <a:gd name="T38" fmla="*/ 1 w 313"/>
                <a:gd name="T39" fmla="*/ 0 h 468"/>
                <a:gd name="T40" fmla="*/ 1 w 313"/>
                <a:gd name="T41" fmla="*/ 0 h 468"/>
                <a:gd name="T42" fmla="*/ 1 w 313"/>
                <a:gd name="T43" fmla="*/ 0 h 468"/>
                <a:gd name="T44" fmla="*/ 1 w 313"/>
                <a:gd name="T45" fmla="*/ 0 h 468"/>
                <a:gd name="T46" fmla="*/ 1 w 313"/>
                <a:gd name="T47" fmla="*/ 0 h 468"/>
                <a:gd name="T48" fmla="*/ 1 w 313"/>
                <a:gd name="T49" fmla="*/ 0 h 468"/>
                <a:gd name="T50" fmla="*/ 1 w 313"/>
                <a:gd name="T51" fmla="*/ 0 h 468"/>
                <a:gd name="T52" fmla="*/ 1 w 313"/>
                <a:gd name="T53" fmla="*/ 0 h 468"/>
                <a:gd name="T54" fmla="*/ 1 w 313"/>
                <a:gd name="T55" fmla="*/ 0 h 468"/>
                <a:gd name="T56" fmla="*/ 1 w 313"/>
                <a:gd name="T57" fmla="*/ 0 h 468"/>
                <a:gd name="T58" fmla="*/ 1 w 313"/>
                <a:gd name="T59" fmla="*/ 0 h 468"/>
                <a:gd name="T60" fmla="*/ 1 w 313"/>
                <a:gd name="T61" fmla="*/ 0 h 468"/>
                <a:gd name="T62" fmla="*/ 1 w 313"/>
                <a:gd name="T63" fmla="*/ 0 h 468"/>
                <a:gd name="T64" fmla="*/ 1 w 313"/>
                <a:gd name="T65" fmla="*/ 0 h 468"/>
                <a:gd name="T66" fmla="*/ 1 w 313"/>
                <a:gd name="T67" fmla="*/ 0 h 468"/>
                <a:gd name="T68" fmla="*/ 1 w 313"/>
                <a:gd name="T69" fmla="*/ 0 h 468"/>
                <a:gd name="T70" fmla="*/ 1 w 313"/>
                <a:gd name="T71" fmla="*/ 0 h 468"/>
                <a:gd name="T72" fmla="*/ 1 w 313"/>
                <a:gd name="T73" fmla="*/ 0 h 468"/>
                <a:gd name="T74" fmla="*/ 1 w 313"/>
                <a:gd name="T75" fmla="*/ 0 h 468"/>
                <a:gd name="T76" fmla="*/ 1 w 313"/>
                <a:gd name="T77" fmla="*/ 0 h 468"/>
                <a:gd name="T78" fmla="*/ 1 w 313"/>
                <a:gd name="T79" fmla="*/ 0 h 468"/>
                <a:gd name="T80" fmla="*/ 1 w 313"/>
                <a:gd name="T81" fmla="*/ 0 h 4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3"/>
                <a:gd name="T124" fmla="*/ 0 h 468"/>
                <a:gd name="T125" fmla="*/ 313 w 313"/>
                <a:gd name="T126" fmla="*/ 468 h 46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3" h="468">
                  <a:moveTo>
                    <a:pt x="304" y="92"/>
                  </a:moveTo>
                  <a:lnTo>
                    <a:pt x="313" y="125"/>
                  </a:lnTo>
                  <a:lnTo>
                    <a:pt x="310" y="153"/>
                  </a:lnTo>
                  <a:lnTo>
                    <a:pt x="299" y="181"/>
                  </a:lnTo>
                  <a:lnTo>
                    <a:pt x="280" y="206"/>
                  </a:lnTo>
                  <a:lnTo>
                    <a:pt x="259" y="231"/>
                  </a:lnTo>
                  <a:lnTo>
                    <a:pt x="238" y="254"/>
                  </a:lnTo>
                  <a:lnTo>
                    <a:pt x="221" y="281"/>
                  </a:lnTo>
                  <a:lnTo>
                    <a:pt x="210" y="308"/>
                  </a:lnTo>
                  <a:lnTo>
                    <a:pt x="210" y="336"/>
                  </a:lnTo>
                  <a:lnTo>
                    <a:pt x="212" y="363"/>
                  </a:lnTo>
                  <a:lnTo>
                    <a:pt x="211" y="389"/>
                  </a:lnTo>
                  <a:lnTo>
                    <a:pt x="202" y="414"/>
                  </a:lnTo>
                  <a:lnTo>
                    <a:pt x="163" y="468"/>
                  </a:lnTo>
                  <a:lnTo>
                    <a:pt x="160" y="451"/>
                  </a:lnTo>
                  <a:lnTo>
                    <a:pt x="163" y="434"/>
                  </a:lnTo>
                  <a:lnTo>
                    <a:pt x="169" y="419"/>
                  </a:lnTo>
                  <a:lnTo>
                    <a:pt x="176" y="405"/>
                  </a:lnTo>
                  <a:lnTo>
                    <a:pt x="183" y="391"/>
                  </a:lnTo>
                  <a:lnTo>
                    <a:pt x="189" y="376"/>
                  </a:lnTo>
                  <a:lnTo>
                    <a:pt x="189" y="359"/>
                  </a:lnTo>
                  <a:lnTo>
                    <a:pt x="185" y="342"/>
                  </a:lnTo>
                  <a:lnTo>
                    <a:pt x="180" y="305"/>
                  </a:lnTo>
                  <a:lnTo>
                    <a:pt x="187" y="271"/>
                  </a:lnTo>
                  <a:lnTo>
                    <a:pt x="206" y="239"/>
                  </a:lnTo>
                  <a:lnTo>
                    <a:pt x="227" y="208"/>
                  </a:lnTo>
                  <a:lnTo>
                    <a:pt x="245" y="178"/>
                  </a:lnTo>
                  <a:lnTo>
                    <a:pt x="257" y="147"/>
                  </a:lnTo>
                  <a:lnTo>
                    <a:pt x="255" y="113"/>
                  </a:lnTo>
                  <a:lnTo>
                    <a:pt x="236" y="76"/>
                  </a:lnTo>
                  <a:lnTo>
                    <a:pt x="223" y="60"/>
                  </a:lnTo>
                  <a:lnTo>
                    <a:pt x="207" y="49"/>
                  </a:lnTo>
                  <a:lnTo>
                    <a:pt x="191" y="40"/>
                  </a:lnTo>
                  <a:lnTo>
                    <a:pt x="174" y="33"/>
                  </a:lnTo>
                  <a:lnTo>
                    <a:pt x="156" y="29"/>
                  </a:lnTo>
                  <a:lnTo>
                    <a:pt x="138" y="26"/>
                  </a:lnTo>
                  <a:lnTo>
                    <a:pt x="118" y="26"/>
                  </a:lnTo>
                  <a:lnTo>
                    <a:pt x="98" y="28"/>
                  </a:lnTo>
                  <a:lnTo>
                    <a:pt x="92" y="30"/>
                  </a:lnTo>
                  <a:lnTo>
                    <a:pt x="85" y="34"/>
                  </a:lnTo>
                  <a:lnTo>
                    <a:pt x="77" y="37"/>
                  </a:lnTo>
                  <a:lnTo>
                    <a:pt x="71" y="41"/>
                  </a:lnTo>
                  <a:lnTo>
                    <a:pt x="64" y="46"/>
                  </a:lnTo>
                  <a:lnTo>
                    <a:pt x="58" y="51"/>
                  </a:lnTo>
                  <a:lnTo>
                    <a:pt x="54" y="58"/>
                  </a:lnTo>
                  <a:lnTo>
                    <a:pt x="50" y="66"/>
                  </a:lnTo>
                  <a:lnTo>
                    <a:pt x="46" y="84"/>
                  </a:lnTo>
                  <a:lnTo>
                    <a:pt x="45" y="101"/>
                  </a:lnTo>
                  <a:lnTo>
                    <a:pt x="45" y="119"/>
                  </a:lnTo>
                  <a:lnTo>
                    <a:pt x="47" y="138"/>
                  </a:lnTo>
                  <a:lnTo>
                    <a:pt x="51" y="155"/>
                  </a:lnTo>
                  <a:lnTo>
                    <a:pt x="58" y="172"/>
                  </a:lnTo>
                  <a:lnTo>
                    <a:pt x="66" y="186"/>
                  </a:lnTo>
                  <a:lnTo>
                    <a:pt x="76" y="201"/>
                  </a:lnTo>
                  <a:lnTo>
                    <a:pt x="62" y="195"/>
                  </a:lnTo>
                  <a:lnTo>
                    <a:pt x="49" y="188"/>
                  </a:lnTo>
                  <a:lnTo>
                    <a:pt x="37" y="178"/>
                  </a:lnTo>
                  <a:lnTo>
                    <a:pt x="26" y="167"/>
                  </a:lnTo>
                  <a:lnTo>
                    <a:pt x="17" y="155"/>
                  </a:lnTo>
                  <a:lnTo>
                    <a:pt x="9" y="140"/>
                  </a:lnTo>
                  <a:lnTo>
                    <a:pt x="4" y="126"/>
                  </a:lnTo>
                  <a:lnTo>
                    <a:pt x="1" y="112"/>
                  </a:lnTo>
                  <a:lnTo>
                    <a:pt x="0" y="93"/>
                  </a:lnTo>
                  <a:lnTo>
                    <a:pt x="1" y="75"/>
                  </a:lnTo>
                  <a:lnTo>
                    <a:pt x="7" y="59"/>
                  </a:lnTo>
                  <a:lnTo>
                    <a:pt x="13" y="43"/>
                  </a:lnTo>
                  <a:lnTo>
                    <a:pt x="30" y="28"/>
                  </a:lnTo>
                  <a:lnTo>
                    <a:pt x="49" y="16"/>
                  </a:lnTo>
                  <a:lnTo>
                    <a:pt x="70" y="8"/>
                  </a:lnTo>
                  <a:lnTo>
                    <a:pt x="92" y="3"/>
                  </a:lnTo>
                  <a:lnTo>
                    <a:pt x="115" y="0"/>
                  </a:lnTo>
                  <a:lnTo>
                    <a:pt x="138" y="2"/>
                  </a:lnTo>
                  <a:lnTo>
                    <a:pt x="161" y="4"/>
                  </a:lnTo>
                  <a:lnTo>
                    <a:pt x="183" y="8"/>
                  </a:lnTo>
                  <a:lnTo>
                    <a:pt x="200" y="13"/>
                  </a:lnTo>
                  <a:lnTo>
                    <a:pt x="219" y="20"/>
                  </a:lnTo>
                  <a:lnTo>
                    <a:pt x="236" y="28"/>
                  </a:lnTo>
                  <a:lnTo>
                    <a:pt x="252" y="37"/>
                  </a:lnTo>
                  <a:lnTo>
                    <a:pt x="267" y="47"/>
                  </a:lnTo>
                  <a:lnTo>
                    <a:pt x="282" y="60"/>
                  </a:lnTo>
                  <a:lnTo>
                    <a:pt x="293" y="75"/>
                  </a:lnTo>
                  <a:lnTo>
                    <a:pt x="304" y="92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298" name="Freeform 54"/>
            <p:cNvSpPr>
              <a:spLocks/>
            </p:cNvSpPr>
            <p:nvPr/>
          </p:nvSpPr>
          <p:spPr bwMode="auto">
            <a:xfrm>
              <a:off x="3556" y="1493"/>
              <a:ext cx="94" cy="160"/>
            </a:xfrm>
            <a:custGeom>
              <a:avLst/>
              <a:gdLst>
                <a:gd name="T0" fmla="*/ 1 w 188"/>
                <a:gd name="T1" fmla="*/ 1 h 318"/>
                <a:gd name="T2" fmla="*/ 1 w 188"/>
                <a:gd name="T3" fmla="*/ 1 h 318"/>
                <a:gd name="T4" fmla="*/ 1 w 188"/>
                <a:gd name="T5" fmla="*/ 1 h 318"/>
                <a:gd name="T6" fmla="*/ 1 w 188"/>
                <a:gd name="T7" fmla="*/ 1 h 318"/>
                <a:gd name="T8" fmla="*/ 1 w 188"/>
                <a:gd name="T9" fmla="*/ 1 h 318"/>
                <a:gd name="T10" fmla="*/ 1 w 188"/>
                <a:gd name="T11" fmla="*/ 1 h 318"/>
                <a:gd name="T12" fmla="*/ 1 w 188"/>
                <a:gd name="T13" fmla="*/ 1 h 318"/>
                <a:gd name="T14" fmla="*/ 1 w 188"/>
                <a:gd name="T15" fmla="*/ 1 h 318"/>
                <a:gd name="T16" fmla="*/ 0 w 188"/>
                <a:gd name="T17" fmla="*/ 1 h 318"/>
                <a:gd name="T18" fmla="*/ 1 w 188"/>
                <a:gd name="T19" fmla="*/ 1 h 318"/>
                <a:gd name="T20" fmla="*/ 1 w 188"/>
                <a:gd name="T21" fmla="*/ 1 h 318"/>
                <a:gd name="T22" fmla="*/ 1 w 188"/>
                <a:gd name="T23" fmla="*/ 1 h 318"/>
                <a:gd name="T24" fmla="*/ 1 w 188"/>
                <a:gd name="T25" fmla="*/ 1 h 318"/>
                <a:gd name="T26" fmla="*/ 1 w 188"/>
                <a:gd name="T27" fmla="*/ 1 h 318"/>
                <a:gd name="T28" fmla="*/ 1 w 188"/>
                <a:gd name="T29" fmla="*/ 1 h 318"/>
                <a:gd name="T30" fmla="*/ 1 w 188"/>
                <a:gd name="T31" fmla="*/ 1 h 318"/>
                <a:gd name="T32" fmla="*/ 1 w 188"/>
                <a:gd name="T33" fmla="*/ 1 h 318"/>
                <a:gd name="T34" fmla="*/ 1 w 188"/>
                <a:gd name="T35" fmla="*/ 1 h 318"/>
                <a:gd name="T36" fmla="*/ 1 w 188"/>
                <a:gd name="T37" fmla="*/ 1 h 318"/>
                <a:gd name="T38" fmla="*/ 1 w 188"/>
                <a:gd name="T39" fmla="*/ 1 h 318"/>
                <a:gd name="T40" fmla="*/ 1 w 188"/>
                <a:gd name="T41" fmla="*/ 1 h 318"/>
                <a:gd name="T42" fmla="*/ 1 w 188"/>
                <a:gd name="T43" fmla="*/ 1 h 318"/>
                <a:gd name="T44" fmla="*/ 1 w 188"/>
                <a:gd name="T45" fmla="*/ 1 h 318"/>
                <a:gd name="T46" fmla="*/ 1 w 188"/>
                <a:gd name="T47" fmla="*/ 1 h 318"/>
                <a:gd name="T48" fmla="*/ 1 w 188"/>
                <a:gd name="T49" fmla="*/ 1 h 318"/>
                <a:gd name="T50" fmla="*/ 1 w 188"/>
                <a:gd name="T51" fmla="*/ 0 h 318"/>
                <a:gd name="T52" fmla="*/ 1 w 188"/>
                <a:gd name="T53" fmla="*/ 1 h 318"/>
                <a:gd name="T54" fmla="*/ 1 w 188"/>
                <a:gd name="T55" fmla="*/ 1 h 318"/>
                <a:gd name="T56" fmla="*/ 1 w 188"/>
                <a:gd name="T57" fmla="*/ 1 h 318"/>
                <a:gd name="T58" fmla="*/ 1 w 188"/>
                <a:gd name="T59" fmla="*/ 1 h 318"/>
                <a:gd name="T60" fmla="*/ 1 w 188"/>
                <a:gd name="T61" fmla="*/ 1 h 318"/>
                <a:gd name="T62" fmla="*/ 1 w 188"/>
                <a:gd name="T63" fmla="*/ 1 h 318"/>
                <a:gd name="T64" fmla="*/ 1 w 188"/>
                <a:gd name="T65" fmla="*/ 1 h 318"/>
                <a:gd name="T66" fmla="*/ 1 w 188"/>
                <a:gd name="T67" fmla="*/ 1 h 31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88"/>
                <a:gd name="T103" fmla="*/ 0 h 318"/>
                <a:gd name="T104" fmla="*/ 188 w 188"/>
                <a:gd name="T105" fmla="*/ 318 h 31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88" h="318">
                  <a:moveTo>
                    <a:pt x="188" y="127"/>
                  </a:moveTo>
                  <a:lnTo>
                    <a:pt x="178" y="164"/>
                  </a:lnTo>
                  <a:lnTo>
                    <a:pt x="160" y="191"/>
                  </a:lnTo>
                  <a:lnTo>
                    <a:pt x="135" y="212"/>
                  </a:lnTo>
                  <a:lnTo>
                    <a:pt x="106" y="229"/>
                  </a:lnTo>
                  <a:lnTo>
                    <a:pt x="76" y="246"/>
                  </a:lnTo>
                  <a:lnTo>
                    <a:pt x="47" y="264"/>
                  </a:lnTo>
                  <a:lnTo>
                    <a:pt x="21" y="288"/>
                  </a:lnTo>
                  <a:lnTo>
                    <a:pt x="0" y="318"/>
                  </a:lnTo>
                  <a:lnTo>
                    <a:pt x="10" y="293"/>
                  </a:lnTo>
                  <a:lnTo>
                    <a:pt x="27" y="272"/>
                  </a:lnTo>
                  <a:lnTo>
                    <a:pt x="46" y="254"/>
                  </a:lnTo>
                  <a:lnTo>
                    <a:pt x="68" y="238"/>
                  </a:lnTo>
                  <a:lnTo>
                    <a:pt x="88" y="221"/>
                  </a:lnTo>
                  <a:lnTo>
                    <a:pt x="106" y="203"/>
                  </a:lnTo>
                  <a:lnTo>
                    <a:pt x="120" y="181"/>
                  </a:lnTo>
                  <a:lnTo>
                    <a:pt x="128" y="154"/>
                  </a:lnTo>
                  <a:lnTo>
                    <a:pt x="133" y="135"/>
                  </a:lnTo>
                  <a:lnTo>
                    <a:pt x="136" y="115"/>
                  </a:lnTo>
                  <a:lnTo>
                    <a:pt x="135" y="95"/>
                  </a:lnTo>
                  <a:lnTo>
                    <a:pt x="132" y="76"/>
                  </a:lnTo>
                  <a:lnTo>
                    <a:pt x="126" y="57"/>
                  </a:lnTo>
                  <a:lnTo>
                    <a:pt x="116" y="40"/>
                  </a:lnTo>
                  <a:lnTo>
                    <a:pt x="106" y="23"/>
                  </a:lnTo>
                  <a:lnTo>
                    <a:pt x="93" y="8"/>
                  </a:lnTo>
                  <a:lnTo>
                    <a:pt x="93" y="0"/>
                  </a:lnTo>
                  <a:lnTo>
                    <a:pt x="107" y="13"/>
                  </a:lnTo>
                  <a:lnTo>
                    <a:pt x="123" y="26"/>
                  </a:lnTo>
                  <a:lnTo>
                    <a:pt x="140" y="40"/>
                  </a:lnTo>
                  <a:lnTo>
                    <a:pt x="156" y="54"/>
                  </a:lnTo>
                  <a:lnTo>
                    <a:pt x="170" y="69"/>
                  </a:lnTo>
                  <a:lnTo>
                    <a:pt x="181" y="86"/>
                  </a:lnTo>
                  <a:lnTo>
                    <a:pt x="187" y="105"/>
                  </a:lnTo>
                  <a:lnTo>
                    <a:pt x="188" y="127"/>
                  </a:lnTo>
                  <a:close/>
                </a:path>
              </a:pathLst>
            </a:custGeom>
            <a:solidFill>
              <a:srgbClr val="3FF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299" name="Freeform 55"/>
            <p:cNvSpPr>
              <a:spLocks/>
            </p:cNvSpPr>
            <p:nvPr/>
          </p:nvSpPr>
          <p:spPr bwMode="auto">
            <a:xfrm>
              <a:off x="3292" y="1520"/>
              <a:ext cx="182" cy="181"/>
            </a:xfrm>
            <a:custGeom>
              <a:avLst/>
              <a:gdLst>
                <a:gd name="T0" fmla="*/ 1 w 364"/>
                <a:gd name="T1" fmla="*/ 0 h 363"/>
                <a:gd name="T2" fmla="*/ 1 w 364"/>
                <a:gd name="T3" fmla="*/ 0 h 363"/>
                <a:gd name="T4" fmla="*/ 1 w 364"/>
                <a:gd name="T5" fmla="*/ 0 h 363"/>
                <a:gd name="T6" fmla="*/ 1 w 364"/>
                <a:gd name="T7" fmla="*/ 0 h 363"/>
                <a:gd name="T8" fmla="*/ 1 w 364"/>
                <a:gd name="T9" fmla="*/ 0 h 363"/>
                <a:gd name="T10" fmla="*/ 1 w 364"/>
                <a:gd name="T11" fmla="*/ 0 h 363"/>
                <a:gd name="T12" fmla="*/ 1 w 364"/>
                <a:gd name="T13" fmla="*/ 0 h 363"/>
                <a:gd name="T14" fmla="*/ 1 w 364"/>
                <a:gd name="T15" fmla="*/ 0 h 363"/>
                <a:gd name="T16" fmla="*/ 1 w 364"/>
                <a:gd name="T17" fmla="*/ 0 h 363"/>
                <a:gd name="T18" fmla="*/ 1 w 364"/>
                <a:gd name="T19" fmla="*/ 0 h 363"/>
                <a:gd name="T20" fmla="*/ 1 w 364"/>
                <a:gd name="T21" fmla="*/ 0 h 363"/>
                <a:gd name="T22" fmla="*/ 1 w 364"/>
                <a:gd name="T23" fmla="*/ 0 h 363"/>
                <a:gd name="T24" fmla="*/ 1 w 364"/>
                <a:gd name="T25" fmla="*/ 0 h 363"/>
                <a:gd name="T26" fmla="*/ 1 w 364"/>
                <a:gd name="T27" fmla="*/ 0 h 363"/>
                <a:gd name="T28" fmla="*/ 1 w 364"/>
                <a:gd name="T29" fmla="*/ 0 h 363"/>
                <a:gd name="T30" fmla="*/ 1 w 364"/>
                <a:gd name="T31" fmla="*/ 0 h 363"/>
                <a:gd name="T32" fmla="*/ 1 w 364"/>
                <a:gd name="T33" fmla="*/ 0 h 363"/>
                <a:gd name="T34" fmla="*/ 1 w 364"/>
                <a:gd name="T35" fmla="*/ 0 h 363"/>
                <a:gd name="T36" fmla="*/ 1 w 364"/>
                <a:gd name="T37" fmla="*/ 0 h 363"/>
                <a:gd name="T38" fmla="*/ 1 w 364"/>
                <a:gd name="T39" fmla="*/ 0 h 363"/>
                <a:gd name="T40" fmla="*/ 1 w 364"/>
                <a:gd name="T41" fmla="*/ 0 h 363"/>
                <a:gd name="T42" fmla="*/ 1 w 364"/>
                <a:gd name="T43" fmla="*/ 0 h 363"/>
                <a:gd name="T44" fmla="*/ 1 w 364"/>
                <a:gd name="T45" fmla="*/ 0 h 363"/>
                <a:gd name="T46" fmla="*/ 1 w 364"/>
                <a:gd name="T47" fmla="*/ 0 h 363"/>
                <a:gd name="T48" fmla="*/ 1 w 364"/>
                <a:gd name="T49" fmla="*/ 0 h 363"/>
                <a:gd name="T50" fmla="*/ 1 w 364"/>
                <a:gd name="T51" fmla="*/ 0 h 363"/>
                <a:gd name="T52" fmla="*/ 1 w 364"/>
                <a:gd name="T53" fmla="*/ 0 h 363"/>
                <a:gd name="T54" fmla="*/ 1 w 364"/>
                <a:gd name="T55" fmla="*/ 0 h 363"/>
                <a:gd name="T56" fmla="*/ 1 w 364"/>
                <a:gd name="T57" fmla="*/ 0 h 363"/>
                <a:gd name="T58" fmla="*/ 1 w 364"/>
                <a:gd name="T59" fmla="*/ 0 h 363"/>
                <a:gd name="T60" fmla="*/ 1 w 364"/>
                <a:gd name="T61" fmla="*/ 0 h 363"/>
                <a:gd name="T62" fmla="*/ 1 w 364"/>
                <a:gd name="T63" fmla="*/ 0 h 363"/>
                <a:gd name="T64" fmla="*/ 1 w 364"/>
                <a:gd name="T65" fmla="*/ 0 h 363"/>
                <a:gd name="T66" fmla="*/ 1 w 364"/>
                <a:gd name="T67" fmla="*/ 0 h 363"/>
                <a:gd name="T68" fmla="*/ 1 w 364"/>
                <a:gd name="T69" fmla="*/ 0 h 363"/>
                <a:gd name="T70" fmla="*/ 0 w 364"/>
                <a:gd name="T71" fmla="*/ 0 h 363"/>
                <a:gd name="T72" fmla="*/ 1 w 364"/>
                <a:gd name="T73" fmla="*/ 0 h 363"/>
                <a:gd name="T74" fmla="*/ 1 w 364"/>
                <a:gd name="T75" fmla="*/ 0 h 363"/>
                <a:gd name="T76" fmla="*/ 1 w 364"/>
                <a:gd name="T77" fmla="*/ 0 h 363"/>
                <a:gd name="T78" fmla="*/ 1 w 364"/>
                <a:gd name="T79" fmla="*/ 0 h 363"/>
                <a:gd name="T80" fmla="*/ 1 w 364"/>
                <a:gd name="T81" fmla="*/ 0 h 363"/>
                <a:gd name="T82" fmla="*/ 1 w 364"/>
                <a:gd name="T83" fmla="*/ 0 h 363"/>
                <a:gd name="T84" fmla="*/ 1 w 364"/>
                <a:gd name="T85" fmla="*/ 0 h 363"/>
                <a:gd name="T86" fmla="*/ 1 w 364"/>
                <a:gd name="T87" fmla="*/ 0 h 363"/>
                <a:gd name="T88" fmla="*/ 1 w 364"/>
                <a:gd name="T89" fmla="*/ 0 h 36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364"/>
                <a:gd name="T136" fmla="*/ 0 h 363"/>
                <a:gd name="T137" fmla="*/ 364 w 364"/>
                <a:gd name="T138" fmla="*/ 363 h 36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364" h="363">
                  <a:moveTo>
                    <a:pt x="165" y="13"/>
                  </a:moveTo>
                  <a:lnTo>
                    <a:pt x="173" y="24"/>
                  </a:lnTo>
                  <a:lnTo>
                    <a:pt x="176" y="37"/>
                  </a:lnTo>
                  <a:lnTo>
                    <a:pt x="176" y="51"/>
                  </a:lnTo>
                  <a:lnTo>
                    <a:pt x="173" y="64"/>
                  </a:lnTo>
                  <a:lnTo>
                    <a:pt x="166" y="75"/>
                  </a:lnTo>
                  <a:lnTo>
                    <a:pt x="160" y="85"/>
                  </a:lnTo>
                  <a:lnTo>
                    <a:pt x="151" y="94"/>
                  </a:lnTo>
                  <a:lnTo>
                    <a:pt x="140" y="101"/>
                  </a:lnTo>
                  <a:lnTo>
                    <a:pt x="147" y="85"/>
                  </a:lnTo>
                  <a:lnTo>
                    <a:pt x="149" y="67"/>
                  </a:lnTo>
                  <a:lnTo>
                    <a:pt x="145" y="49"/>
                  </a:lnTo>
                  <a:lnTo>
                    <a:pt x="138" y="34"/>
                  </a:lnTo>
                  <a:lnTo>
                    <a:pt x="131" y="28"/>
                  </a:lnTo>
                  <a:lnTo>
                    <a:pt x="123" y="26"/>
                  </a:lnTo>
                  <a:lnTo>
                    <a:pt x="115" y="30"/>
                  </a:lnTo>
                  <a:lnTo>
                    <a:pt x="109" y="34"/>
                  </a:lnTo>
                  <a:lnTo>
                    <a:pt x="100" y="42"/>
                  </a:lnTo>
                  <a:lnTo>
                    <a:pt x="90" y="51"/>
                  </a:lnTo>
                  <a:lnTo>
                    <a:pt x="83" y="62"/>
                  </a:lnTo>
                  <a:lnTo>
                    <a:pt x="75" y="71"/>
                  </a:lnTo>
                  <a:lnTo>
                    <a:pt x="69" y="83"/>
                  </a:lnTo>
                  <a:lnTo>
                    <a:pt x="67" y="94"/>
                  </a:lnTo>
                  <a:lnTo>
                    <a:pt x="67" y="108"/>
                  </a:lnTo>
                  <a:lnTo>
                    <a:pt x="71" y="121"/>
                  </a:lnTo>
                  <a:lnTo>
                    <a:pt x="79" y="136"/>
                  </a:lnTo>
                  <a:lnTo>
                    <a:pt x="88" y="151"/>
                  </a:lnTo>
                  <a:lnTo>
                    <a:pt x="98" y="161"/>
                  </a:lnTo>
                  <a:lnTo>
                    <a:pt x="110" y="172"/>
                  </a:lnTo>
                  <a:lnTo>
                    <a:pt x="123" y="180"/>
                  </a:lnTo>
                  <a:lnTo>
                    <a:pt x="138" y="186"/>
                  </a:lnTo>
                  <a:lnTo>
                    <a:pt x="152" y="193"/>
                  </a:lnTo>
                  <a:lnTo>
                    <a:pt x="166" y="197"/>
                  </a:lnTo>
                  <a:lnTo>
                    <a:pt x="181" y="202"/>
                  </a:lnTo>
                  <a:lnTo>
                    <a:pt x="196" y="206"/>
                  </a:lnTo>
                  <a:lnTo>
                    <a:pt x="212" y="210"/>
                  </a:lnTo>
                  <a:lnTo>
                    <a:pt x="228" y="215"/>
                  </a:lnTo>
                  <a:lnTo>
                    <a:pt x="242" y="220"/>
                  </a:lnTo>
                  <a:lnTo>
                    <a:pt x="257" y="225"/>
                  </a:lnTo>
                  <a:lnTo>
                    <a:pt x="271" y="233"/>
                  </a:lnTo>
                  <a:lnTo>
                    <a:pt x="284" y="241"/>
                  </a:lnTo>
                  <a:lnTo>
                    <a:pt x="293" y="246"/>
                  </a:lnTo>
                  <a:lnTo>
                    <a:pt x="304" y="253"/>
                  </a:lnTo>
                  <a:lnTo>
                    <a:pt x="314" y="258"/>
                  </a:lnTo>
                  <a:lnTo>
                    <a:pt x="325" y="265"/>
                  </a:lnTo>
                  <a:lnTo>
                    <a:pt x="334" y="273"/>
                  </a:lnTo>
                  <a:lnTo>
                    <a:pt x="342" y="280"/>
                  </a:lnTo>
                  <a:lnTo>
                    <a:pt x="348" y="291"/>
                  </a:lnTo>
                  <a:lnTo>
                    <a:pt x="352" y="303"/>
                  </a:lnTo>
                  <a:lnTo>
                    <a:pt x="364" y="363"/>
                  </a:lnTo>
                  <a:lnTo>
                    <a:pt x="348" y="343"/>
                  </a:lnTo>
                  <a:lnTo>
                    <a:pt x="331" y="325"/>
                  </a:lnTo>
                  <a:lnTo>
                    <a:pt x="312" y="308"/>
                  </a:lnTo>
                  <a:lnTo>
                    <a:pt x="291" y="294"/>
                  </a:lnTo>
                  <a:lnTo>
                    <a:pt x="267" y="282"/>
                  </a:lnTo>
                  <a:lnTo>
                    <a:pt x="244" y="273"/>
                  </a:lnTo>
                  <a:lnTo>
                    <a:pt x="219" y="266"/>
                  </a:lnTo>
                  <a:lnTo>
                    <a:pt x="193" y="262"/>
                  </a:lnTo>
                  <a:lnTo>
                    <a:pt x="170" y="261"/>
                  </a:lnTo>
                  <a:lnTo>
                    <a:pt x="148" y="260"/>
                  </a:lnTo>
                  <a:lnTo>
                    <a:pt x="126" y="257"/>
                  </a:lnTo>
                  <a:lnTo>
                    <a:pt x="105" y="252"/>
                  </a:lnTo>
                  <a:lnTo>
                    <a:pt x="84" y="245"/>
                  </a:lnTo>
                  <a:lnTo>
                    <a:pt x="64" y="236"/>
                  </a:lnTo>
                  <a:lnTo>
                    <a:pt x="47" y="224"/>
                  </a:lnTo>
                  <a:lnTo>
                    <a:pt x="30" y="208"/>
                  </a:lnTo>
                  <a:lnTo>
                    <a:pt x="21" y="195"/>
                  </a:lnTo>
                  <a:lnTo>
                    <a:pt x="13" y="181"/>
                  </a:lnTo>
                  <a:lnTo>
                    <a:pt x="7" y="167"/>
                  </a:lnTo>
                  <a:lnTo>
                    <a:pt x="3" y="151"/>
                  </a:lnTo>
                  <a:lnTo>
                    <a:pt x="0" y="135"/>
                  </a:lnTo>
                  <a:lnTo>
                    <a:pt x="0" y="119"/>
                  </a:lnTo>
                  <a:lnTo>
                    <a:pt x="1" y="102"/>
                  </a:lnTo>
                  <a:lnTo>
                    <a:pt x="7" y="87"/>
                  </a:lnTo>
                  <a:lnTo>
                    <a:pt x="12" y="71"/>
                  </a:lnTo>
                  <a:lnTo>
                    <a:pt x="21" y="55"/>
                  </a:lnTo>
                  <a:lnTo>
                    <a:pt x="32" y="42"/>
                  </a:lnTo>
                  <a:lnTo>
                    <a:pt x="45" y="29"/>
                  </a:lnTo>
                  <a:lnTo>
                    <a:pt x="59" y="19"/>
                  </a:lnTo>
                  <a:lnTo>
                    <a:pt x="75" y="11"/>
                  </a:lnTo>
                  <a:lnTo>
                    <a:pt x="90" y="5"/>
                  </a:lnTo>
                  <a:lnTo>
                    <a:pt x="107" y="2"/>
                  </a:lnTo>
                  <a:lnTo>
                    <a:pt x="115" y="0"/>
                  </a:lnTo>
                  <a:lnTo>
                    <a:pt x="123" y="0"/>
                  </a:lnTo>
                  <a:lnTo>
                    <a:pt x="131" y="0"/>
                  </a:lnTo>
                  <a:lnTo>
                    <a:pt x="139" y="0"/>
                  </a:lnTo>
                  <a:lnTo>
                    <a:pt x="145" y="2"/>
                  </a:lnTo>
                  <a:lnTo>
                    <a:pt x="153" y="4"/>
                  </a:lnTo>
                  <a:lnTo>
                    <a:pt x="160" y="8"/>
                  </a:lnTo>
                  <a:lnTo>
                    <a:pt x="165" y="13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0" name="Freeform 56"/>
            <p:cNvSpPr>
              <a:spLocks/>
            </p:cNvSpPr>
            <p:nvPr/>
          </p:nvSpPr>
          <p:spPr bwMode="auto">
            <a:xfrm>
              <a:off x="3803" y="1562"/>
              <a:ext cx="123" cy="77"/>
            </a:xfrm>
            <a:custGeom>
              <a:avLst/>
              <a:gdLst>
                <a:gd name="T0" fmla="*/ 0 w 247"/>
                <a:gd name="T1" fmla="*/ 1 h 154"/>
                <a:gd name="T2" fmla="*/ 0 w 247"/>
                <a:gd name="T3" fmla="*/ 1 h 154"/>
                <a:gd name="T4" fmla="*/ 0 w 247"/>
                <a:gd name="T5" fmla="*/ 1 h 154"/>
                <a:gd name="T6" fmla="*/ 0 w 247"/>
                <a:gd name="T7" fmla="*/ 1 h 154"/>
                <a:gd name="T8" fmla="*/ 0 w 247"/>
                <a:gd name="T9" fmla="*/ 1 h 154"/>
                <a:gd name="T10" fmla="*/ 0 w 247"/>
                <a:gd name="T11" fmla="*/ 1 h 154"/>
                <a:gd name="T12" fmla="*/ 0 w 247"/>
                <a:gd name="T13" fmla="*/ 1 h 154"/>
                <a:gd name="T14" fmla="*/ 0 w 247"/>
                <a:gd name="T15" fmla="*/ 1 h 154"/>
                <a:gd name="T16" fmla="*/ 0 w 247"/>
                <a:gd name="T17" fmla="*/ 1 h 154"/>
                <a:gd name="T18" fmla="*/ 0 w 247"/>
                <a:gd name="T19" fmla="*/ 1 h 154"/>
                <a:gd name="T20" fmla="*/ 0 w 247"/>
                <a:gd name="T21" fmla="*/ 1 h 154"/>
                <a:gd name="T22" fmla="*/ 0 w 247"/>
                <a:gd name="T23" fmla="*/ 1 h 154"/>
                <a:gd name="T24" fmla="*/ 0 w 247"/>
                <a:gd name="T25" fmla="*/ 1 h 154"/>
                <a:gd name="T26" fmla="*/ 0 w 247"/>
                <a:gd name="T27" fmla="*/ 1 h 154"/>
                <a:gd name="T28" fmla="*/ 0 w 247"/>
                <a:gd name="T29" fmla="*/ 1 h 154"/>
                <a:gd name="T30" fmla="*/ 0 w 247"/>
                <a:gd name="T31" fmla="*/ 1 h 154"/>
                <a:gd name="T32" fmla="*/ 0 w 247"/>
                <a:gd name="T33" fmla="*/ 1 h 154"/>
                <a:gd name="T34" fmla="*/ 0 w 247"/>
                <a:gd name="T35" fmla="*/ 1 h 154"/>
                <a:gd name="T36" fmla="*/ 0 w 247"/>
                <a:gd name="T37" fmla="*/ 1 h 154"/>
                <a:gd name="T38" fmla="*/ 0 w 247"/>
                <a:gd name="T39" fmla="*/ 1 h 154"/>
                <a:gd name="T40" fmla="*/ 0 w 247"/>
                <a:gd name="T41" fmla="*/ 1 h 154"/>
                <a:gd name="T42" fmla="*/ 0 w 247"/>
                <a:gd name="T43" fmla="*/ 1 h 154"/>
                <a:gd name="T44" fmla="*/ 0 w 247"/>
                <a:gd name="T45" fmla="*/ 1 h 154"/>
                <a:gd name="T46" fmla="*/ 0 w 247"/>
                <a:gd name="T47" fmla="*/ 1 h 154"/>
                <a:gd name="T48" fmla="*/ 0 w 247"/>
                <a:gd name="T49" fmla="*/ 1 h 154"/>
                <a:gd name="T50" fmla="*/ 0 w 247"/>
                <a:gd name="T51" fmla="*/ 1 h 154"/>
                <a:gd name="T52" fmla="*/ 0 w 247"/>
                <a:gd name="T53" fmla="*/ 1 h 154"/>
                <a:gd name="T54" fmla="*/ 0 w 247"/>
                <a:gd name="T55" fmla="*/ 1 h 154"/>
                <a:gd name="T56" fmla="*/ 0 w 247"/>
                <a:gd name="T57" fmla="*/ 1 h 154"/>
                <a:gd name="T58" fmla="*/ 0 w 247"/>
                <a:gd name="T59" fmla="*/ 1 h 154"/>
                <a:gd name="T60" fmla="*/ 0 w 247"/>
                <a:gd name="T61" fmla="*/ 1 h 154"/>
                <a:gd name="T62" fmla="*/ 0 w 247"/>
                <a:gd name="T63" fmla="*/ 1 h 154"/>
                <a:gd name="T64" fmla="*/ 0 w 247"/>
                <a:gd name="T65" fmla="*/ 1 h 154"/>
                <a:gd name="T66" fmla="*/ 0 w 247"/>
                <a:gd name="T67" fmla="*/ 1 h 154"/>
                <a:gd name="T68" fmla="*/ 0 w 247"/>
                <a:gd name="T69" fmla="*/ 1 h 154"/>
                <a:gd name="T70" fmla="*/ 0 w 247"/>
                <a:gd name="T71" fmla="*/ 1 h 154"/>
                <a:gd name="T72" fmla="*/ 0 w 247"/>
                <a:gd name="T73" fmla="*/ 1 h 15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7"/>
                <a:gd name="T112" fmla="*/ 0 h 154"/>
                <a:gd name="T113" fmla="*/ 247 w 247"/>
                <a:gd name="T114" fmla="*/ 154 h 15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7" h="154">
                  <a:moveTo>
                    <a:pt x="237" y="49"/>
                  </a:moveTo>
                  <a:lnTo>
                    <a:pt x="244" y="65"/>
                  </a:lnTo>
                  <a:lnTo>
                    <a:pt x="247" y="83"/>
                  </a:lnTo>
                  <a:lnTo>
                    <a:pt x="245" y="101"/>
                  </a:lnTo>
                  <a:lnTo>
                    <a:pt x="240" y="118"/>
                  </a:lnTo>
                  <a:lnTo>
                    <a:pt x="235" y="126"/>
                  </a:lnTo>
                  <a:lnTo>
                    <a:pt x="230" y="133"/>
                  </a:lnTo>
                  <a:lnTo>
                    <a:pt x="223" y="138"/>
                  </a:lnTo>
                  <a:lnTo>
                    <a:pt x="216" y="142"/>
                  </a:lnTo>
                  <a:lnTo>
                    <a:pt x="209" y="146"/>
                  </a:lnTo>
                  <a:lnTo>
                    <a:pt x="201" y="150"/>
                  </a:lnTo>
                  <a:lnTo>
                    <a:pt x="192" y="152"/>
                  </a:lnTo>
                  <a:lnTo>
                    <a:pt x="184" y="154"/>
                  </a:lnTo>
                  <a:lnTo>
                    <a:pt x="172" y="154"/>
                  </a:lnTo>
                  <a:lnTo>
                    <a:pt x="161" y="154"/>
                  </a:lnTo>
                  <a:lnTo>
                    <a:pt x="151" y="152"/>
                  </a:lnTo>
                  <a:lnTo>
                    <a:pt x="141" y="150"/>
                  </a:lnTo>
                  <a:lnTo>
                    <a:pt x="131" y="147"/>
                  </a:lnTo>
                  <a:lnTo>
                    <a:pt x="122" y="142"/>
                  </a:lnTo>
                  <a:lnTo>
                    <a:pt x="116" y="134"/>
                  </a:lnTo>
                  <a:lnTo>
                    <a:pt x="109" y="126"/>
                  </a:lnTo>
                  <a:lnTo>
                    <a:pt x="108" y="114"/>
                  </a:lnTo>
                  <a:lnTo>
                    <a:pt x="112" y="104"/>
                  </a:lnTo>
                  <a:lnTo>
                    <a:pt x="118" y="95"/>
                  </a:lnTo>
                  <a:lnTo>
                    <a:pt x="123" y="85"/>
                  </a:lnTo>
                  <a:lnTo>
                    <a:pt x="118" y="127"/>
                  </a:lnTo>
                  <a:lnTo>
                    <a:pt x="123" y="130"/>
                  </a:lnTo>
                  <a:lnTo>
                    <a:pt x="129" y="131"/>
                  </a:lnTo>
                  <a:lnTo>
                    <a:pt x="135" y="131"/>
                  </a:lnTo>
                  <a:lnTo>
                    <a:pt x="142" y="131"/>
                  </a:lnTo>
                  <a:lnTo>
                    <a:pt x="148" y="131"/>
                  </a:lnTo>
                  <a:lnTo>
                    <a:pt x="155" y="130"/>
                  </a:lnTo>
                  <a:lnTo>
                    <a:pt x="160" y="129"/>
                  </a:lnTo>
                  <a:lnTo>
                    <a:pt x="167" y="127"/>
                  </a:lnTo>
                  <a:lnTo>
                    <a:pt x="176" y="121"/>
                  </a:lnTo>
                  <a:lnTo>
                    <a:pt x="184" y="113"/>
                  </a:lnTo>
                  <a:lnTo>
                    <a:pt x="189" y="102"/>
                  </a:lnTo>
                  <a:lnTo>
                    <a:pt x="192" y="91"/>
                  </a:lnTo>
                  <a:lnTo>
                    <a:pt x="189" y="74"/>
                  </a:lnTo>
                  <a:lnTo>
                    <a:pt x="182" y="58"/>
                  </a:lnTo>
                  <a:lnTo>
                    <a:pt x="172" y="45"/>
                  </a:lnTo>
                  <a:lnTo>
                    <a:pt x="160" y="30"/>
                  </a:lnTo>
                  <a:lnTo>
                    <a:pt x="155" y="27"/>
                  </a:lnTo>
                  <a:lnTo>
                    <a:pt x="148" y="25"/>
                  </a:lnTo>
                  <a:lnTo>
                    <a:pt x="142" y="24"/>
                  </a:lnTo>
                  <a:lnTo>
                    <a:pt x="135" y="23"/>
                  </a:lnTo>
                  <a:lnTo>
                    <a:pt x="127" y="24"/>
                  </a:lnTo>
                  <a:lnTo>
                    <a:pt x="121" y="24"/>
                  </a:lnTo>
                  <a:lnTo>
                    <a:pt x="114" y="27"/>
                  </a:lnTo>
                  <a:lnTo>
                    <a:pt x="109" y="29"/>
                  </a:lnTo>
                  <a:lnTo>
                    <a:pt x="95" y="37"/>
                  </a:lnTo>
                  <a:lnTo>
                    <a:pt x="80" y="47"/>
                  </a:lnTo>
                  <a:lnTo>
                    <a:pt x="69" y="58"/>
                  </a:lnTo>
                  <a:lnTo>
                    <a:pt x="55" y="70"/>
                  </a:lnTo>
                  <a:lnTo>
                    <a:pt x="42" y="82"/>
                  </a:lnTo>
                  <a:lnTo>
                    <a:pt x="29" y="92"/>
                  </a:lnTo>
                  <a:lnTo>
                    <a:pt x="15" y="100"/>
                  </a:lnTo>
                  <a:lnTo>
                    <a:pt x="0" y="105"/>
                  </a:lnTo>
                  <a:lnTo>
                    <a:pt x="17" y="83"/>
                  </a:lnTo>
                  <a:lnTo>
                    <a:pt x="36" y="62"/>
                  </a:lnTo>
                  <a:lnTo>
                    <a:pt x="55" y="42"/>
                  </a:lnTo>
                  <a:lnTo>
                    <a:pt x="78" y="25"/>
                  </a:lnTo>
                  <a:lnTo>
                    <a:pt x="101" y="12"/>
                  </a:lnTo>
                  <a:lnTo>
                    <a:pt x="126" y="3"/>
                  </a:lnTo>
                  <a:lnTo>
                    <a:pt x="154" y="0"/>
                  </a:lnTo>
                  <a:lnTo>
                    <a:pt x="181" y="6"/>
                  </a:lnTo>
                  <a:lnTo>
                    <a:pt x="189" y="9"/>
                  </a:lnTo>
                  <a:lnTo>
                    <a:pt x="197" y="13"/>
                  </a:lnTo>
                  <a:lnTo>
                    <a:pt x="205" y="17"/>
                  </a:lnTo>
                  <a:lnTo>
                    <a:pt x="212" y="23"/>
                  </a:lnTo>
                  <a:lnTo>
                    <a:pt x="220" y="28"/>
                  </a:lnTo>
                  <a:lnTo>
                    <a:pt x="227" y="34"/>
                  </a:lnTo>
                  <a:lnTo>
                    <a:pt x="232" y="41"/>
                  </a:lnTo>
                  <a:lnTo>
                    <a:pt x="237" y="49"/>
                  </a:lnTo>
                  <a:close/>
                </a:path>
              </a:pathLst>
            </a:custGeom>
            <a:solidFill>
              <a:srgbClr val="00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1" name="Freeform 57"/>
            <p:cNvSpPr>
              <a:spLocks/>
            </p:cNvSpPr>
            <p:nvPr/>
          </p:nvSpPr>
          <p:spPr bwMode="auto">
            <a:xfrm>
              <a:off x="3199" y="1577"/>
              <a:ext cx="159" cy="114"/>
            </a:xfrm>
            <a:custGeom>
              <a:avLst/>
              <a:gdLst>
                <a:gd name="T0" fmla="*/ 0 w 320"/>
                <a:gd name="T1" fmla="*/ 1 h 228"/>
                <a:gd name="T2" fmla="*/ 0 w 320"/>
                <a:gd name="T3" fmla="*/ 1 h 228"/>
                <a:gd name="T4" fmla="*/ 0 w 320"/>
                <a:gd name="T5" fmla="*/ 1 h 228"/>
                <a:gd name="T6" fmla="*/ 0 w 320"/>
                <a:gd name="T7" fmla="*/ 1 h 228"/>
                <a:gd name="T8" fmla="*/ 0 w 320"/>
                <a:gd name="T9" fmla="*/ 1 h 228"/>
                <a:gd name="T10" fmla="*/ 0 w 320"/>
                <a:gd name="T11" fmla="*/ 1 h 228"/>
                <a:gd name="T12" fmla="*/ 0 w 320"/>
                <a:gd name="T13" fmla="*/ 1 h 228"/>
                <a:gd name="T14" fmla="*/ 0 w 320"/>
                <a:gd name="T15" fmla="*/ 1 h 228"/>
                <a:gd name="T16" fmla="*/ 0 w 320"/>
                <a:gd name="T17" fmla="*/ 1 h 228"/>
                <a:gd name="T18" fmla="*/ 0 w 320"/>
                <a:gd name="T19" fmla="*/ 1 h 228"/>
                <a:gd name="T20" fmla="*/ 0 w 320"/>
                <a:gd name="T21" fmla="*/ 1 h 228"/>
                <a:gd name="T22" fmla="*/ 0 w 320"/>
                <a:gd name="T23" fmla="*/ 1 h 228"/>
                <a:gd name="T24" fmla="*/ 0 w 320"/>
                <a:gd name="T25" fmla="*/ 1 h 228"/>
                <a:gd name="T26" fmla="*/ 0 w 320"/>
                <a:gd name="T27" fmla="*/ 1 h 228"/>
                <a:gd name="T28" fmla="*/ 0 w 320"/>
                <a:gd name="T29" fmla="*/ 1 h 228"/>
                <a:gd name="T30" fmla="*/ 0 w 320"/>
                <a:gd name="T31" fmla="*/ 1 h 228"/>
                <a:gd name="T32" fmla="*/ 0 w 320"/>
                <a:gd name="T33" fmla="*/ 1 h 228"/>
                <a:gd name="T34" fmla="*/ 0 w 320"/>
                <a:gd name="T35" fmla="*/ 1 h 228"/>
                <a:gd name="T36" fmla="*/ 0 w 320"/>
                <a:gd name="T37" fmla="*/ 1 h 228"/>
                <a:gd name="T38" fmla="*/ 0 w 320"/>
                <a:gd name="T39" fmla="*/ 1 h 228"/>
                <a:gd name="T40" fmla="*/ 0 w 320"/>
                <a:gd name="T41" fmla="*/ 1 h 228"/>
                <a:gd name="T42" fmla="*/ 0 w 320"/>
                <a:gd name="T43" fmla="*/ 1 h 228"/>
                <a:gd name="T44" fmla="*/ 0 w 320"/>
                <a:gd name="T45" fmla="*/ 1 h 228"/>
                <a:gd name="T46" fmla="*/ 0 w 320"/>
                <a:gd name="T47" fmla="*/ 1 h 228"/>
                <a:gd name="T48" fmla="*/ 0 w 320"/>
                <a:gd name="T49" fmla="*/ 1 h 228"/>
                <a:gd name="T50" fmla="*/ 0 w 320"/>
                <a:gd name="T51" fmla="*/ 1 h 228"/>
                <a:gd name="T52" fmla="*/ 0 w 320"/>
                <a:gd name="T53" fmla="*/ 1 h 228"/>
                <a:gd name="T54" fmla="*/ 0 w 320"/>
                <a:gd name="T55" fmla="*/ 1 h 228"/>
                <a:gd name="T56" fmla="*/ 0 w 320"/>
                <a:gd name="T57" fmla="*/ 1 h 228"/>
                <a:gd name="T58" fmla="*/ 0 w 320"/>
                <a:gd name="T59" fmla="*/ 1 h 228"/>
                <a:gd name="T60" fmla="*/ 0 w 320"/>
                <a:gd name="T61" fmla="*/ 1 h 228"/>
                <a:gd name="T62" fmla="*/ 0 w 320"/>
                <a:gd name="T63" fmla="*/ 1 h 228"/>
                <a:gd name="T64" fmla="*/ 0 w 320"/>
                <a:gd name="T65" fmla="*/ 1 h 228"/>
                <a:gd name="T66" fmla="*/ 0 w 320"/>
                <a:gd name="T67" fmla="*/ 1 h 228"/>
                <a:gd name="T68" fmla="*/ 0 w 320"/>
                <a:gd name="T69" fmla="*/ 1 h 228"/>
                <a:gd name="T70" fmla="*/ 0 w 320"/>
                <a:gd name="T71" fmla="*/ 1 h 228"/>
                <a:gd name="T72" fmla="*/ 0 w 320"/>
                <a:gd name="T73" fmla="*/ 1 h 228"/>
                <a:gd name="T74" fmla="*/ 0 w 320"/>
                <a:gd name="T75" fmla="*/ 1 h 228"/>
                <a:gd name="T76" fmla="*/ 0 w 320"/>
                <a:gd name="T77" fmla="*/ 1 h 228"/>
                <a:gd name="T78" fmla="*/ 0 w 320"/>
                <a:gd name="T79" fmla="*/ 1 h 228"/>
                <a:gd name="T80" fmla="*/ 0 w 320"/>
                <a:gd name="T81" fmla="*/ 1 h 228"/>
                <a:gd name="T82" fmla="*/ 0 w 320"/>
                <a:gd name="T83" fmla="*/ 1 h 228"/>
                <a:gd name="T84" fmla="*/ 0 w 320"/>
                <a:gd name="T85" fmla="*/ 1 h 228"/>
                <a:gd name="T86" fmla="*/ 0 w 320"/>
                <a:gd name="T87" fmla="*/ 1 h 228"/>
                <a:gd name="T88" fmla="*/ 0 w 320"/>
                <a:gd name="T89" fmla="*/ 1 h 228"/>
                <a:gd name="T90" fmla="*/ 0 w 320"/>
                <a:gd name="T91" fmla="*/ 1 h 228"/>
                <a:gd name="T92" fmla="*/ 0 w 320"/>
                <a:gd name="T93" fmla="*/ 1 h 228"/>
                <a:gd name="T94" fmla="*/ 0 w 320"/>
                <a:gd name="T95" fmla="*/ 1 h 228"/>
                <a:gd name="T96" fmla="*/ 0 w 320"/>
                <a:gd name="T97" fmla="*/ 1 h 228"/>
                <a:gd name="T98" fmla="*/ 0 w 320"/>
                <a:gd name="T99" fmla="*/ 1 h 228"/>
                <a:gd name="T100" fmla="*/ 0 w 320"/>
                <a:gd name="T101" fmla="*/ 1 h 228"/>
                <a:gd name="T102" fmla="*/ 0 w 320"/>
                <a:gd name="T103" fmla="*/ 1 h 228"/>
                <a:gd name="T104" fmla="*/ 0 w 320"/>
                <a:gd name="T105" fmla="*/ 0 h 228"/>
                <a:gd name="T106" fmla="*/ 0 w 320"/>
                <a:gd name="T107" fmla="*/ 1 h 228"/>
                <a:gd name="T108" fmla="*/ 0 w 320"/>
                <a:gd name="T109" fmla="*/ 1 h 228"/>
                <a:gd name="T110" fmla="*/ 0 w 320"/>
                <a:gd name="T111" fmla="*/ 1 h 228"/>
                <a:gd name="T112" fmla="*/ 0 w 320"/>
                <a:gd name="T113" fmla="*/ 1 h 2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20"/>
                <a:gd name="T172" fmla="*/ 0 h 228"/>
                <a:gd name="T173" fmla="*/ 320 w 320"/>
                <a:gd name="T174" fmla="*/ 228 h 22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20" h="228">
                  <a:moveTo>
                    <a:pt x="40" y="80"/>
                  </a:moveTo>
                  <a:lnTo>
                    <a:pt x="41" y="93"/>
                  </a:lnTo>
                  <a:lnTo>
                    <a:pt x="42" y="105"/>
                  </a:lnTo>
                  <a:lnTo>
                    <a:pt x="45" y="117"/>
                  </a:lnTo>
                  <a:lnTo>
                    <a:pt x="50" y="127"/>
                  </a:lnTo>
                  <a:lnTo>
                    <a:pt x="55" y="138"/>
                  </a:lnTo>
                  <a:lnTo>
                    <a:pt x="62" y="147"/>
                  </a:lnTo>
                  <a:lnTo>
                    <a:pt x="70" y="156"/>
                  </a:lnTo>
                  <a:lnTo>
                    <a:pt x="79" y="165"/>
                  </a:lnTo>
                  <a:lnTo>
                    <a:pt x="89" y="173"/>
                  </a:lnTo>
                  <a:lnTo>
                    <a:pt x="100" y="181"/>
                  </a:lnTo>
                  <a:lnTo>
                    <a:pt x="111" y="189"/>
                  </a:lnTo>
                  <a:lnTo>
                    <a:pt x="123" y="194"/>
                  </a:lnTo>
                  <a:lnTo>
                    <a:pt x="136" y="198"/>
                  </a:lnTo>
                  <a:lnTo>
                    <a:pt x="149" y="201"/>
                  </a:lnTo>
                  <a:lnTo>
                    <a:pt x="163" y="202"/>
                  </a:lnTo>
                  <a:lnTo>
                    <a:pt x="176" y="200"/>
                  </a:lnTo>
                  <a:lnTo>
                    <a:pt x="191" y="190"/>
                  </a:lnTo>
                  <a:lnTo>
                    <a:pt x="208" y="184"/>
                  </a:lnTo>
                  <a:lnTo>
                    <a:pt x="227" y="181"/>
                  </a:lnTo>
                  <a:lnTo>
                    <a:pt x="246" y="179"/>
                  </a:lnTo>
                  <a:lnTo>
                    <a:pt x="265" y="180"/>
                  </a:lnTo>
                  <a:lnTo>
                    <a:pt x="284" y="181"/>
                  </a:lnTo>
                  <a:lnTo>
                    <a:pt x="303" y="185"/>
                  </a:lnTo>
                  <a:lnTo>
                    <a:pt x="320" y="190"/>
                  </a:lnTo>
                  <a:lnTo>
                    <a:pt x="303" y="185"/>
                  </a:lnTo>
                  <a:lnTo>
                    <a:pt x="286" y="182"/>
                  </a:lnTo>
                  <a:lnTo>
                    <a:pt x="270" y="184"/>
                  </a:lnTo>
                  <a:lnTo>
                    <a:pt x="254" y="186"/>
                  </a:lnTo>
                  <a:lnTo>
                    <a:pt x="238" y="190"/>
                  </a:lnTo>
                  <a:lnTo>
                    <a:pt x="223" y="196"/>
                  </a:lnTo>
                  <a:lnTo>
                    <a:pt x="208" y="202"/>
                  </a:lnTo>
                  <a:lnTo>
                    <a:pt x="193" y="209"/>
                  </a:lnTo>
                  <a:lnTo>
                    <a:pt x="178" y="214"/>
                  </a:lnTo>
                  <a:lnTo>
                    <a:pt x="163" y="220"/>
                  </a:lnTo>
                  <a:lnTo>
                    <a:pt x="148" y="224"/>
                  </a:lnTo>
                  <a:lnTo>
                    <a:pt x="132" y="227"/>
                  </a:lnTo>
                  <a:lnTo>
                    <a:pt x="117" y="228"/>
                  </a:lnTo>
                  <a:lnTo>
                    <a:pt x="100" y="226"/>
                  </a:lnTo>
                  <a:lnTo>
                    <a:pt x="83" y="220"/>
                  </a:lnTo>
                  <a:lnTo>
                    <a:pt x="66" y="213"/>
                  </a:lnTo>
                  <a:lnTo>
                    <a:pt x="50" y="202"/>
                  </a:lnTo>
                  <a:lnTo>
                    <a:pt x="37" y="190"/>
                  </a:lnTo>
                  <a:lnTo>
                    <a:pt x="25" y="177"/>
                  </a:lnTo>
                  <a:lnTo>
                    <a:pt x="16" y="163"/>
                  </a:lnTo>
                  <a:lnTo>
                    <a:pt x="9" y="146"/>
                  </a:lnTo>
                  <a:lnTo>
                    <a:pt x="4" y="129"/>
                  </a:lnTo>
                  <a:lnTo>
                    <a:pt x="2" y="112"/>
                  </a:lnTo>
                  <a:lnTo>
                    <a:pt x="0" y="93"/>
                  </a:lnTo>
                  <a:lnTo>
                    <a:pt x="0" y="69"/>
                  </a:lnTo>
                  <a:lnTo>
                    <a:pt x="5" y="46"/>
                  </a:lnTo>
                  <a:lnTo>
                    <a:pt x="11" y="24"/>
                  </a:lnTo>
                  <a:lnTo>
                    <a:pt x="11" y="0"/>
                  </a:lnTo>
                  <a:lnTo>
                    <a:pt x="24" y="16"/>
                  </a:lnTo>
                  <a:lnTo>
                    <a:pt x="32" y="37"/>
                  </a:lnTo>
                  <a:lnTo>
                    <a:pt x="36" y="59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3F3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2" name="Freeform 58"/>
            <p:cNvSpPr>
              <a:spLocks/>
            </p:cNvSpPr>
            <p:nvPr/>
          </p:nvSpPr>
          <p:spPr bwMode="auto">
            <a:xfrm>
              <a:off x="3655" y="1581"/>
              <a:ext cx="145" cy="150"/>
            </a:xfrm>
            <a:custGeom>
              <a:avLst/>
              <a:gdLst>
                <a:gd name="T0" fmla="*/ 1 w 290"/>
                <a:gd name="T1" fmla="*/ 1 h 300"/>
                <a:gd name="T2" fmla="*/ 1 w 290"/>
                <a:gd name="T3" fmla="*/ 1 h 300"/>
                <a:gd name="T4" fmla="*/ 1 w 290"/>
                <a:gd name="T5" fmla="*/ 1 h 300"/>
                <a:gd name="T6" fmla="*/ 1 w 290"/>
                <a:gd name="T7" fmla="*/ 1 h 300"/>
                <a:gd name="T8" fmla="*/ 1 w 290"/>
                <a:gd name="T9" fmla="*/ 1 h 300"/>
                <a:gd name="T10" fmla="*/ 1 w 290"/>
                <a:gd name="T11" fmla="*/ 1 h 300"/>
                <a:gd name="T12" fmla="*/ 1 w 290"/>
                <a:gd name="T13" fmla="*/ 1 h 300"/>
                <a:gd name="T14" fmla="*/ 1 w 290"/>
                <a:gd name="T15" fmla="*/ 1 h 300"/>
                <a:gd name="T16" fmla="*/ 1 w 290"/>
                <a:gd name="T17" fmla="*/ 1 h 300"/>
                <a:gd name="T18" fmla="*/ 1 w 290"/>
                <a:gd name="T19" fmla="*/ 1 h 300"/>
                <a:gd name="T20" fmla="*/ 1 w 290"/>
                <a:gd name="T21" fmla="*/ 1 h 300"/>
                <a:gd name="T22" fmla="*/ 1 w 290"/>
                <a:gd name="T23" fmla="*/ 1 h 300"/>
                <a:gd name="T24" fmla="*/ 1 w 290"/>
                <a:gd name="T25" fmla="*/ 1 h 300"/>
                <a:gd name="T26" fmla="*/ 1 w 290"/>
                <a:gd name="T27" fmla="*/ 1 h 300"/>
                <a:gd name="T28" fmla="*/ 1 w 290"/>
                <a:gd name="T29" fmla="*/ 1 h 300"/>
                <a:gd name="T30" fmla="*/ 1 w 290"/>
                <a:gd name="T31" fmla="*/ 1 h 300"/>
                <a:gd name="T32" fmla="*/ 1 w 290"/>
                <a:gd name="T33" fmla="*/ 1 h 300"/>
                <a:gd name="T34" fmla="*/ 1 w 290"/>
                <a:gd name="T35" fmla="*/ 1 h 300"/>
                <a:gd name="T36" fmla="*/ 1 w 290"/>
                <a:gd name="T37" fmla="*/ 1 h 300"/>
                <a:gd name="T38" fmla="*/ 1 w 290"/>
                <a:gd name="T39" fmla="*/ 1 h 300"/>
                <a:gd name="T40" fmla="*/ 1 w 290"/>
                <a:gd name="T41" fmla="*/ 1 h 300"/>
                <a:gd name="T42" fmla="*/ 1 w 290"/>
                <a:gd name="T43" fmla="*/ 1 h 300"/>
                <a:gd name="T44" fmla="*/ 1 w 290"/>
                <a:gd name="T45" fmla="*/ 1 h 300"/>
                <a:gd name="T46" fmla="*/ 1 w 290"/>
                <a:gd name="T47" fmla="*/ 1 h 300"/>
                <a:gd name="T48" fmla="*/ 1 w 290"/>
                <a:gd name="T49" fmla="*/ 1 h 300"/>
                <a:gd name="T50" fmla="*/ 1 w 290"/>
                <a:gd name="T51" fmla="*/ 1 h 300"/>
                <a:gd name="T52" fmla="*/ 1 w 290"/>
                <a:gd name="T53" fmla="*/ 1 h 300"/>
                <a:gd name="T54" fmla="*/ 1 w 290"/>
                <a:gd name="T55" fmla="*/ 1 h 300"/>
                <a:gd name="T56" fmla="*/ 1 w 290"/>
                <a:gd name="T57" fmla="*/ 1 h 300"/>
                <a:gd name="T58" fmla="*/ 1 w 290"/>
                <a:gd name="T59" fmla="*/ 1 h 300"/>
                <a:gd name="T60" fmla="*/ 1 w 290"/>
                <a:gd name="T61" fmla="*/ 1 h 300"/>
                <a:gd name="T62" fmla="*/ 1 w 290"/>
                <a:gd name="T63" fmla="*/ 1 h 300"/>
                <a:gd name="T64" fmla="*/ 1 w 290"/>
                <a:gd name="T65" fmla="*/ 1 h 300"/>
                <a:gd name="T66" fmla="*/ 0 w 290"/>
                <a:gd name="T67" fmla="*/ 1 h 300"/>
                <a:gd name="T68" fmla="*/ 1 w 290"/>
                <a:gd name="T69" fmla="*/ 1 h 300"/>
                <a:gd name="T70" fmla="*/ 1 w 290"/>
                <a:gd name="T71" fmla="*/ 1 h 300"/>
                <a:gd name="T72" fmla="*/ 1 w 290"/>
                <a:gd name="T73" fmla="*/ 1 h 300"/>
                <a:gd name="T74" fmla="*/ 1 w 290"/>
                <a:gd name="T75" fmla="*/ 1 h 300"/>
                <a:gd name="T76" fmla="*/ 1 w 290"/>
                <a:gd name="T77" fmla="*/ 1 h 300"/>
                <a:gd name="T78" fmla="*/ 1 w 290"/>
                <a:gd name="T79" fmla="*/ 1 h 300"/>
                <a:gd name="T80" fmla="*/ 1 w 290"/>
                <a:gd name="T81" fmla="*/ 1 h 300"/>
                <a:gd name="T82" fmla="*/ 1 w 290"/>
                <a:gd name="T83" fmla="*/ 0 h 300"/>
                <a:gd name="T84" fmla="*/ 1 w 290"/>
                <a:gd name="T85" fmla="*/ 0 h 300"/>
                <a:gd name="T86" fmla="*/ 1 w 290"/>
                <a:gd name="T87" fmla="*/ 1 h 300"/>
                <a:gd name="T88" fmla="*/ 1 w 290"/>
                <a:gd name="T89" fmla="*/ 1 h 300"/>
                <a:gd name="T90" fmla="*/ 1 w 290"/>
                <a:gd name="T91" fmla="*/ 1 h 300"/>
                <a:gd name="T92" fmla="*/ 1 w 290"/>
                <a:gd name="T93" fmla="*/ 1 h 300"/>
                <a:gd name="T94" fmla="*/ 1 w 290"/>
                <a:gd name="T95" fmla="*/ 1 h 300"/>
                <a:gd name="T96" fmla="*/ 1 w 290"/>
                <a:gd name="T97" fmla="*/ 1 h 300"/>
                <a:gd name="T98" fmla="*/ 1 w 290"/>
                <a:gd name="T99" fmla="*/ 1 h 30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90"/>
                <a:gd name="T151" fmla="*/ 0 h 300"/>
                <a:gd name="T152" fmla="*/ 290 w 290"/>
                <a:gd name="T153" fmla="*/ 300 h 30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90" h="300">
                  <a:moveTo>
                    <a:pt x="223" y="59"/>
                  </a:moveTo>
                  <a:lnTo>
                    <a:pt x="234" y="84"/>
                  </a:lnTo>
                  <a:lnTo>
                    <a:pt x="238" y="109"/>
                  </a:lnTo>
                  <a:lnTo>
                    <a:pt x="240" y="137"/>
                  </a:lnTo>
                  <a:lnTo>
                    <a:pt x="242" y="164"/>
                  </a:lnTo>
                  <a:lnTo>
                    <a:pt x="243" y="193"/>
                  </a:lnTo>
                  <a:lnTo>
                    <a:pt x="247" y="219"/>
                  </a:lnTo>
                  <a:lnTo>
                    <a:pt x="254" y="244"/>
                  </a:lnTo>
                  <a:lnTo>
                    <a:pt x="267" y="266"/>
                  </a:lnTo>
                  <a:lnTo>
                    <a:pt x="290" y="300"/>
                  </a:lnTo>
                  <a:lnTo>
                    <a:pt x="268" y="279"/>
                  </a:lnTo>
                  <a:lnTo>
                    <a:pt x="251" y="256"/>
                  </a:lnTo>
                  <a:lnTo>
                    <a:pt x="235" y="230"/>
                  </a:lnTo>
                  <a:lnTo>
                    <a:pt x="223" y="202"/>
                  </a:lnTo>
                  <a:lnTo>
                    <a:pt x="213" y="173"/>
                  </a:lnTo>
                  <a:lnTo>
                    <a:pt x="204" y="144"/>
                  </a:lnTo>
                  <a:lnTo>
                    <a:pt x="196" y="114"/>
                  </a:lnTo>
                  <a:lnTo>
                    <a:pt x="189" y="84"/>
                  </a:lnTo>
                  <a:lnTo>
                    <a:pt x="187" y="78"/>
                  </a:lnTo>
                  <a:lnTo>
                    <a:pt x="183" y="71"/>
                  </a:lnTo>
                  <a:lnTo>
                    <a:pt x="178" y="64"/>
                  </a:lnTo>
                  <a:lnTo>
                    <a:pt x="172" y="58"/>
                  </a:lnTo>
                  <a:lnTo>
                    <a:pt x="167" y="51"/>
                  </a:lnTo>
                  <a:lnTo>
                    <a:pt x="161" y="46"/>
                  </a:lnTo>
                  <a:lnTo>
                    <a:pt x="154" y="42"/>
                  </a:lnTo>
                  <a:lnTo>
                    <a:pt x="148" y="38"/>
                  </a:lnTo>
                  <a:lnTo>
                    <a:pt x="129" y="33"/>
                  </a:lnTo>
                  <a:lnTo>
                    <a:pt x="111" y="30"/>
                  </a:lnTo>
                  <a:lnTo>
                    <a:pt x="93" y="33"/>
                  </a:lnTo>
                  <a:lnTo>
                    <a:pt x="74" y="36"/>
                  </a:lnTo>
                  <a:lnTo>
                    <a:pt x="56" y="40"/>
                  </a:lnTo>
                  <a:lnTo>
                    <a:pt x="38" y="44"/>
                  </a:lnTo>
                  <a:lnTo>
                    <a:pt x="18" y="45"/>
                  </a:lnTo>
                  <a:lnTo>
                    <a:pt x="0" y="44"/>
                  </a:lnTo>
                  <a:lnTo>
                    <a:pt x="11" y="36"/>
                  </a:lnTo>
                  <a:lnTo>
                    <a:pt x="24" y="28"/>
                  </a:lnTo>
                  <a:lnTo>
                    <a:pt x="39" y="21"/>
                  </a:lnTo>
                  <a:lnTo>
                    <a:pt x="55" y="15"/>
                  </a:lnTo>
                  <a:lnTo>
                    <a:pt x="69" y="9"/>
                  </a:lnTo>
                  <a:lnTo>
                    <a:pt x="86" y="6"/>
                  </a:lnTo>
                  <a:lnTo>
                    <a:pt x="102" y="3"/>
                  </a:lnTo>
                  <a:lnTo>
                    <a:pt x="117" y="0"/>
                  </a:lnTo>
                  <a:lnTo>
                    <a:pt x="133" y="0"/>
                  </a:lnTo>
                  <a:lnTo>
                    <a:pt x="149" y="3"/>
                  </a:lnTo>
                  <a:lnTo>
                    <a:pt x="163" y="7"/>
                  </a:lnTo>
                  <a:lnTo>
                    <a:pt x="178" y="12"/>
                  </a:lnTo>
                  <a:lnTo>
                    <a:pt x="191" y="20"/>
                  </a:lnTo>
                  <a:lnTo>
                    <a:pt x="204" y="30"/>
                  </a:lnTo>
                  <a:lnTo>
                    <a:pt x="214" y="44"/>
                  </a:lnTo>
                  <a:lnTo>
                    <a:pt x="223" y="59"/>
                  </a:lnTo>
                  <a:close/>
                </a:path>
              </a:pathLst>
            </a:custGeom>
            <a:solidFill>
              <a:srgbClr val="3F3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3" name="Freeform 59"/>
            <p:cNvSpPr>
              <a:spLocks/>
            </p:cNvSpPr>
            <p:nvPr/>
          </p:nvSpPr>
          <p:spPr bwMode="auto">
            <a:xfrm>
              <a:off x="3832" y="1643"/>
              <a:ext cx="136" cy="265"/>
            </a:xfrm>
            <a:custGeom>
              <a:avLst/>
              <a:gdLst>
                <a:gd name="T0" fmla="*/ 0 w 273"/>
                <a:gd name="T1" fmla="*/ 1 h 529"/>
                <a:gd name="T2" fmla="*/ 0 w 273"/>
                <a:gd name="T3" fmla="*/ 1 h 529"/>
                <a:gd name="T4" fmla="*/ 0 w 273"/>
                <a:gd name="T5" fmla="*/ 1 h 529"/>
                <a:gd name="T6" fmla="*/ 0 w 273"/>
                <a:gd name="T7" fmla="*/ 1 h 529"/>
                <a:gd name="T8" fmla="*/ 0 w 273"/>
                <a:gd name="T9" fmla="*/ 1 h 529"/>
                <a:gd name="T10" fmla="*/ 0 w 273"/>
                <a:gd name="T11" fmla="*/ 1 h 529"/>
                <a:gd name="T12" fmla="*/ 0 w 273"/>
                <a:gd name="T13" fmla="*/ 1 h 529"/>
                <a:gd name="T14" fmla="*/ 0 w 273"/>
                <a:gd name="T15" fmla="*/ 1 h 529"/>
                <a:gd name="T16" fmla="*/ 0 w 273"/>
                <a:gd name="T17" fmla="*/ 1 h 529"/>
                <a:gd name="T18" fmla="*/ 0 w 273"/>
                <a:gd name="T19" fmla="*/ 1 h 529"/>
                <a:gd name="T20" fmla="*/ 0 w 273"/>
                <a:gd name="T21" fmla="*/ 1 h 529"/>
                <a:gd name="T22" fmla="*/ 0 w 273"/>
                <a:gd name="T23" fmla="*/ 1 h 529"/>
                <a:gd name="T24" fmla="*/ 0 w 273"/>
                <a:gd name="T25" fmla="*/ 1 h 529"/>
                <a:gd name="T26" fmla="*/ 0 w 273"/>
                <a:gd name="T27" fmla="*/ 1 h 529"/>
                <a:gd name="T28" fmla="*/ 0 w 273"/>
                <a:gd name="T29" fmla="*/ 1 h 529"/>
                <a:gd name="T30" fmla="*/ 0 w 273"/>
                <a:gd name="T31" fmla="*/ 1 h 529"/>
                <a:gd name="T32" fmla="*/ 0 w 273"/>
                <a:gd name="T33" fmla="*/ 1 h 529"/>
                <a:gd name="T34" fmla="*/ 0 w 273"/>
                <a:gd name="T35" fmla="*/ 1 h 529"/>
                <a:gd name="T36" fmla="*/ 0 w 273"/>
                <a:gd name="T37" fmla="*/ 1 h 529"/>
                <a:gd name="T38" fmla="*/ 0 w 273"/>
                <a:gd name="T39" fmla="*/ 1 h 529"/>
                <a:gd name="T40" fmla="*/ 0 w 273"/>
                <a:gd name="T41" fmla="*/ 1 h 529"/>
                <a:gd name="T42" fmla="*/ 0 w 273"/>
                <a:gd name="T43" fmla="*/ 1 h 529"/>
                <a:gd name="T44" fmla="*/ 0 w 273"/>
                <a:gd name="T45" fmla="*/ 1 h 529"/>
                <a:gd name="T46" fmla="*/ 0 w 273"/>
                <a:gd name="T47" fmla="*/ 1 h 529"/>
                <a:gd name="T48" fmla="*/ 0 w 273"/>
                <a:gd name="T49" fmla="*/ 1 h 529"/>
                <a:gd name="T50" fmla="*/ 0 w 273"/>
                <a:gd name="T51" fmla="*/ 1 h 529"/>
                <a:gd name="T52" fmla="*/ 0 w 273"/>
                <a:gd name="T53" fmla="*/ 1 h 529"/>
                <a:gd name="T54" fmla="*/ 0 w 273"/>
                <a:gd name="T55" fmla="*/ 1 h 529"/>
                <a:gd name="T56" fmla="*/ 0 w 273"/>
                <a:gd name="T57" fmla="*/ 1 h 529"/>
                <a:gd name="T58" fmla="*/ 0 w 273"/>
                <a:gd name="T59" fmla="*/ 1 h 529"/>
                <a:gd name="T60" fmla="*/ 0 w 273"/>
                <a:gd name="T61" fmla="*/ 1 h 529"/>
                <a:gd name="T62" fmla="*/ 0 w 273"/>
                <a:gd name="T63" fmla="*/ 1 h 529"/>
                <a:gd name="T64" fmla="*/ 0 w 273"/>
                <a:gd name="T65" fmla="*/ 1 h 529"/>
                <a:gd name="T66" fmla="*/ 0 w 273"/>
                <a:gd name="T67" fmla="*/ 1 h 529"/>
                <a:gd name="T68" fmla="*/ 0 w 273"/>
                <a:gd name="T69" fmla="*/ 1 h 529"/>
                <a:gd name="T70" fmla="*/ 0 w 273"/>
                <a:gd name="T71" fmla="*/ 1 h 529"/>
                <a:gd name="T72" fmla="*/ 0 w 273"/>
                <a:gd name="T73" fmla="*/ 1 h 529"/>
                <a:gd name="T74" fmla="*/ 0 w 273"/>
                <a:gd name="T75" fmla="*/ 1 h 529"/>
                <a:gd name="T76" fmla="*/ 0 w 273"/>
                <a:gd name="T77" fmla="*/ 1 h 529"/>
                <a:gd name="T78" fmla="*/ 0 w 273"/>
                <a:gd name="T79" fmla="*/ 1 h 529"/>
                <a:gd name="T80" fmla="*/ 0 w 273"/>
                <a:gd name="T81" fmla="*/ 1 h 529"/>
                <a:gd name="T82" fmla="*/ 0 w 273"/>
                <a:gd name="T83" fmla="*/ 1 h 529"/>
                <a:gd name="T84" fmla="*/ 0 w 273"/>
                <a:gd name="T85" fmla="*/ 1 h 529"/>
                <a:gd name="T86" fmla="*/ 0 w 273"/>
                <a:gd name="T87" fmla="*/ 1 h 529"/>
                <a:gd name="T88" fmla="*/ 0 w 273"/>
                <a:gd name="T89" fmla="*/ 1 h 529"/>
                <a:gd name="T90" fmla="*/ 0 w 273"/>
                <a:gd name="T91" fmla="*/ 1 h 529"/>
                <a:gd name="T92" fmla="*/ 0 w 273"/>
                <a:gd name="T93" fmla="*/ 1 h 529"/>
                <a:gd name="T94" fmla="*/ 0 w 273"/>
                <a:gd name="T95" fmla="*/ 1 h 529"/>
                <a:gd name="T96" fmla="*/ 0 w 273"/>
                <a:gd name="T97" fmla="*/ 1 h 529"/>
                <a:gd name="T98" fmla="*/ 0 w 273"/>
                <a:gd name="T99" fmla="*/ 1 h 529"/>
                <a:gd name="T100" fmla="*/ 0 w 273"/>
                <a:gd name="T101" fmla="*/ 1 h 529"/>
                <a:gd name="T102" fmla="*/ 0 w 273"/>
                <a:gd name="T103" fmla="*/ 1 h 529"/>
                <a:gd name="T104" fmla="*/ 0 w 273"/>
                <a:gd name="T105" fmla="*/ 1 h 529"/>
                <a:gd name="T106" fmla="*/ 0 w 273"/>
                <a:gd name="T107" fmla="*/ 1 h 529"/>
                <a:gd name="T108" fmla="*/ 0 w 273"/>
                <a:gd name="T109" fmla="*/ 1 h 529"/>
                <a:gd name="T110" fmla="*/ 0 w 273"/>
                <a:gd name="T111" fmla="*/ 1 h 529"/>
                <a:gd name="T112" fmla="*/ 0 w 273"/>
                <a:gd name="T113" fmla="*/ 1 h 529"/>
                <a:gd name="T114" fmla="*/ 0 w 273"/>
                <a:gd name="T115" fmla="*/ 1 h 529"/>
                <a:gd name="T116" fmla="*/ 0 w 273"/>
                <a:gd name="T117" fmla="*/ 1 h 529"/>
                <a:gd name="T118" fmla="*/ 0 w 273"/>
                <a:gd name="T119" fmla="*/ 1 h 52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"/>
                <a:gd name="T181" fmla="*/ 0 h 529"/>
                <a:gd name="T182" fmla="*/ 273 w 273"/>
                <a:gd name="T183" fmla="*/ 529 h 529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" h="529">
                  <a:moveTo>
                    <a:pt x="153" y="144"/>
                  </a:moveTo>
                  <a:lnTo>
                    <a:pt x="174" y="157"/>
                  </a:lnTo>
                  <a:lnTo>
                    <a:pt x="195" y="173"/>
                  </a:lnTo>
                  <a:lnTo>
                    <a:pt x="216" y="188"/>
                  </a:lnTo>
                  <a:lnTo>
                    <a:pt x="235" y="207"/>
                  </a:lnTo>
                  <a:lnTo>
                    <a:pt x="252" y="226"/>
                  </a:lnTo>
                  <a:lnTo>
                    <a:pt x="265" y="249"/>
                  </a:lnTo>
                  <a:lnTo>
                    <a:pt x="271" y="273"/>
                  </a:lnTo>
                  <a:lnTo>
                    <a:pt x="273" y="300"/>
                  </a:lnTo>
                  <a:lnTo>
                    <a:pt x="271" y="310"/>
                  </a:lnTo>
                  <a:lnTo>
                    <a:pt x="267" y="319"/>
                  </a:lnTo>
                  <a:lnTo>
                    <a:pt x="265" y="330"/>
                  </a:lnTo>
                  <a:lnTo>
                    <a:pt x="260" y="339"/>
                  </a:lnTo>
                  <a:lnTo>
                    <a:pt x="254" y="348"/>
                  </a:lnTo>
                  <a:lnTo>
                    <a:pt x="248" y="356"/>
                  </a:lnTo>
                  <a:lnTo>
                    <a:pt x="241" y="365"/>
                  </a:lnTo>
                  <a:lnTo>
                    <a:pt x="233" y="373"/>
                  </a:lnTo>
                  <a:lnTo>
                    <a:pt x="211" y="386"/>
                  </a:lnTo>
                  <a:lnTo>
                    <a:pt x="186" y="394"/>
                  </a:lnTo>
                  <a:lnTo>
                    <a:pt x="160" y="399"/>
                  </a:lnTo>
                  <a:lnTo>
                    <a:pt x="134" y="403"/>
                  </a:lnTo>
                  <a:lnTo>
                    <a:pt x="108" y="408"/>
                  </a:lnTo>
                  <a:lnTo>
                    <a:pt x="83" y="416"/>
                  </a:lnTo>
                  <a:lnTo>
                    <a:pt x="61" y="428"/>
                  </a:lnTo>
                  <a:lnTo>
                    <a:pt x="42" y="448"/>
                  </a:lnTo>
                  <a:lnTo>
                    <a:pt x="41" y="459"/>
                  </a:lnTo>
                  <a:lnTo>
                    <a:pt x="42" y="469"/>
                  </a:lnTo>
                  <a:lnTo>
                    <a:pt x="47" y="479"/>
                  </a:lnTo>
                  <a:lnTo>
                    <a:pt x="53" y="487"/>
                  </a:lnTo>
                  <a:lnTo>
                    <a:pt x="58" y="492"/>
                  </a:lnTo>
                  <a:lnTo>
                    <a:pt x="63" y="496"/>
                  </a:lnTo>
                  <a:lnTo>
                    <a:pt x="68" y="500"/>
                  </a:lnTo>
                  <a:lnTo>
                    <a:pt x="75" y="504"/>
                  </a:lnTo>
                  <a:lnTo>
                    <a:pt x="82" y="507"/>
                  </a:lnTo>
                  <a:lnTo>
                    <a:pt x="88" y="508"/>
                  </a:lnTo>
                  <a:lnTo>
                    <a:pt x="95" y="509"/>
                  </a:lnTo>
                  <a:lnTo>
                    <a:pt x="101" y="509"/>
                  </a:lnTo>
                  <a:lnTo>
                    <a:pt x="112" y="507"/>
                  </a:lnTo>
                  <a:lnTo>
                    <a:pt x="122" y="501"/>
                  </a:lnTo>
                  <a:lnTo>
                    <a:pt x="131" y="493"/>
                  </a:lnTo>
                  <a:lnTo>
                    <a:pt x="138" y="484"/>
                  </a:lnTo>
                  <a:lnTo>
                    <a:pt x="140" y="479"/>
                  </a:lnTo>
                  <a:lnTo>
                    <a:pt x="142" y="473"/>
                  </a:lnTo>
                  <a:lnTo>
                    <a:pt x="140" y="466"/>
                  </a:lnTo>
                  <a:lnTo>
                    <a:pt x="139" y="461"/>
                  </a:lnTo>
                  <a:lnTo>
                    <a:pt x="135" y="457"/>
                  </a:lnTo>
                  <a:lnTo>
                    <a:pt x="130" y="453"/>
                  </a:lnTo>
                  <a:lnTo>
                    <a:pt x="126" y="450"/>
                  </a:lnTo>
                  <a:lnTo>
                    <a:pt x="121" y="448"/>
                  </a:lnTo>
                  <a:lnTo>
                    <a:pt x="116" y="446"/>
                  </a:lnTo>
                  <a:lnTo>
                    <a:pt x="109" y="446"/>
                  </a:lnTo>
                  <a:lnTo>
                    <a:pt x="104" y="446"/>
                  </a:lnTo>
                  <a:lnTo>
                    <a:pt x="97" y="446"/>
                  </a:lnTo>
                  <a:lnTo>
                    <a:pt x="104" y="445"/>
                  </a:lnTo>
                  <a:lnTo>
                    <a:pt x="110" y="444"/>
                  </a:lnTo>
                  <a:lnTo>
                    <a:pt x="117" y="444"/>
                  </a:lnTo>
                  <a:lnTo>
                    <a:pt x="123" y="442"/>
                  </a:lnTo>
                  <a:lnTo>
                    <a:pt x="130" y="444"/>
                  </a:lnTo>
                  <a:lnTo>
                    <a:pt x="135" y="445"/>
                  </a:lnTo>
                  <a:lnTo>
                    <a:pt x="142" y="446"/>
                  </a:lnTo>
                  <a:lnTo>
                    <a:pt x="147" y="450"/>
                  </a:lnTo>
                  <a:lnTo>
                    <a:pt x="159" y="459"/>
                  </a:lnTo>
                  <a:lnTo>
                    <a:pt x="168" y="471"/>
                  </a:lnTo>
                  <a:lnTo>
                    <a:pt x="173" y="486"/>
                  </a:lnTo>
                  <a:lnTo>
                    <a:pt x="172" y="501"/>
                  </a:lnTo>
                  <a:lnTo>
                    <a:pt x="168" y="509"/>
                  </a:lnTo>
                  <a:lnTo>
                    <a:pt x="161" y="516"/>
                  </a:lnTo>
                  <a:lnTo>
                    <a:pt x="155" y="520"/>
                  </a:lnTo>
                  <a:lnTo>
                    <a:pt x="147" y="524"/>
                  </a:lnTo>
                  <a:lnTo>
                    <a:pt x="139" y="526"/>
                  </a:lnTo>
                  <a:lnTo>
                    <a:pt x="130" y="529"/>
                  </a:lnTo>
                  <a:lnTo>
                    <a:pt x="121" y="529"/>
                  </a:lnTo>
                  <a:lnTo>
                    <a:pt x="112" y="529"/>
                  </a:lnTo>
                  <a:lnTo>
                    <a:pt x="99" y="528"/>
                  </a:lnTo>
                  <a:lnTo>
                    <a:pt x="84" y="526"/>
                  </a:lnTo>
                  <a:lnTo>
                    <a:pt x="72" y="522"/>
                  </a:lnTo>
                  <a:lnTo>
                    <a:pt x="59" y="517"/>
                  </a:lnTo>
                  <a:lnTo>
                    <a:pt x="47" y="511"/>
                  </a:lnTo>
                  <a:lnTo>
                    <a:pt x="37" y="503"/>
                  </a:lnTo>
                  <a:lnTo>
                    <a:pt x="28" y="493"/>
                  </a:lnTo>
                  <a:lnTo>
                    <a:pt x="20" y="482"/>
                  </a:lnTo>
                  <a:lnTo>
                    <a:pt x="15" y="462"/>
                  </a:lnTo>
                  <a:lnTo>
                    <a:pt x="15" y="440"/>
                  </a:lnTo>
                  <a:lnTo>
                    <a:pt x="20" y="419"/>
                  </a:lnTo>
                  <a:lnTo>
                    <a:pt x="32" y="400"/>
                  </a:lnTo>
                  <a:lnTo>
                    <a:pt x="46" y="389"/>
                  </a:lnTo>
                  <a:lnTo>
                    <a:pt x="61" y="378"/>
                  </a:lnTo>
                  <a:lnTo>
                    <a:pt x="76" y="369"/>
                  </a:lnTo>
                  <a:lnTo>
                    <a:pt x="92" y="361"/>
                  </a:lnTo>
                  <a:lnTo>
                    <a:pt x="108" y="353"/>
                  </a:lnTo>
                  <a:lnTo>
                    <a:pt x="125" y="348"/>
                  </a:lnTo>
                  <a:lnTo>
                    <a:pt x="142" y="343"/>
                  </a:lnTo>
                  <a:lnTo>
                    <a:pt x="159" y="339"/>
                  </a:lnTo>
                  <a:lnTo>
                    <a:pt x="173" y="331"/>
                  </a:lnTo>
                  <a:lnTo>
                    <a:pt x="182" y="322"/>
                  </a:lnTo>
                  <a:lnTo>
                    <a:pt x="189" y="310"/>
                  </a:lnTo>
                  <a:lnTo>
                    <a:pt x="193" y="297"/>
                  </a:lnTo>
                  <a:lnTo>
                    <a:pt x="195" y="283"/>
                  </a:lnTo>
                  <a:lnTo>
                    <a:pt x="197" y="270"/>
                  </a:lnTo>
                  <a:lnTo>
                    <a:pt x="199" y="255"/>
                  </a:lnTo>
                  <a:lnTo>
                    <a:pt x="202" y="242"/>
                  </a:lnTo>
                  <a:lnTo>
                    <a:pt x="185" y="212"/>
                  </a:lnTo>
                  <a:lnTo>
                    <a:pt x="163" y="187"/>
                  </a:lnTo>
                  <a:lnTo>
                    <a:pt x="136" y="166"/>
                  </a:lnTo>
                  <a:lnTo>
                    <a:pt x="109" y="148"/>
                  </a:lnTo>
                  <a:lnTo>
                    <a:pt x="80" y="131"/>
                  </a:lnTo>
                  <a:lnTo>
                    <a:pt x="54" y="112"/>
                  </a:lnTo>
                  <a:lnTo>
                    <a:pt x="28" y="91"/>
                  </a:lnTo>
                  <a:lnTo>
                    <a:pt x="7" y="65"/>
                  </a:lnTo>
                  <a:lnTo>
                    <a:pt x="2" y="49"/>
                  </a:lnTo>
                  <a:lnTo>
                    <a:pt x="0" y="32"/>
                  </a:lnTo>
                  <a:lnTo>
                    <a:pt x="2" y="15"/>
                  </a:lnTo>
                  <a:lnTo>
                    <a:pt x="4" y="0"/>
                  </a:lnTo>
                  <a:lnTo>
                    <a:pt x="6" y="30"/>
                  </a:lnTo>
                  <a:lnTo>
                    <a:pt x="16" y="55"/>
                  </a:lnTo>
                  <a:lnTo>
                    <a:pt x="32" y="76"/>
                  </a:lnTo>
                  <a:lnTo>
                    <a:pt x="54" y="93"/>
                  </a:lnTo>
                  <a:lnTo>
                    <a:pt x="78" y="108"/>
                  </a:lnTo>
                  <a:lnTo>
                    <a:pt x="104" y="120"/>
                  </a:lnTo>
                  <a:lnTo>
                    <a:pt x="130" y="132"/>
                  </a:lnTo>
                  <a:lnTo>
                    <a:pt x="153" y="144"/>
                  </a:lnTo>
                  <a:close/>
                </a:path>
              </a:pathLst>
            </a:custGeom>
            <a:solidFill>
              <a:srgbClr val="007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4" name="Freeform 60"/>
            <p:cNvSpPr>
              <a:spLocks/>
            </p:cNvSpPr>
            <p:nvPr/>
          </p:nvSpPr>
          <p:spPr bwMode="auto">
            <a:xfrm>
              <a:off x="2946" y="1647"/>
              <a:ext cx="215" cy="264"/>
            </a:xfrm>
            <a:custGeom>
              <a:avLst/>
              <a:gdLst>
                <a:gd name="T0" fmla="*/ 1 w 429"/>
                <a:gd name="T1" fmla="*/ 0 h 529"/>
                <a:gd name="T2" fmla="*/ 1 w 429"/>
                <a:gd name="T3" fmla="*/ 0 h 529"/>
                <a:gd name="T4" fmla="*/ 1 w 429"/>
                <a:gd name="T5" fmla="*/ 0 h 529"/>
                <a:gd name="T6" fmla="*/ 1 w 429"/>
                <a:gd name="T7" fmla="*/ 0 h 529"/>
                <a:gd name="T8" fmla="*/ 1 w 429"/>
                <a:gd name="T9" fmla="*/ 0 h 529"/>
                <a:gd name="T10" fmla="*/ 1 w 429"/>
                <a:gd name="T11" fmla="*/ 0 h 529"/>
                <a:gd name="T12" fmla="*/ 1 w 429"/>
                <a:gd name="T13" fmla="*/ 0 h 529"/>
                <a:gd name="T14" fmla="*/ 1 w 429"/>
                <a:gd name="T15" fmla="*/ 0 h 529"/>
                <a:gd name="T16" fmla="*/ 1 w 429"/>
                <a:gd name="T17" fmla="*/ 0 h 529"/>
                <a:gd name="T18" fmla="*/ 1 w 429"/>
                <a:gd name="T19" fmla="*/ 0 h 529"/>
                <a:gd name="T20" fmla="*/ 1 w 429"/>
                <a:gd name="T21" fmla="*/ 0 h 529"/>
                <a:gd name="T22" fmla="*/ 1 w 429"/>
                <a:gd name="T23" fmla="*/ 0 h 529"/>
                <a:gd name="T24" fmla="*/ 1 w 429"/>
                <a:gd name="T25" fmla="*/ 0 h 529"/>
                <a:gd name="T26" fmla="*/ 1 w 429"/>
                <a:gd name="T27" fmla="*/ 0 h 529"/>
                <a:gd name="T28" fmla="*/ 1 w 429"/>
                <a:gd name="T29" fmla="*/ 0 h 529"/>
                <a:gd name="T30" fmla="*/ 1 w 429"/>
                <a:gd name="T31" fmla="*/ 0 h 529"/>
                <a:gd name="T32" fmla="*/ 1 w 429"/>
                <a:gd name="T33" fmla="*/ 0 h 529"/>
                <a:gd name="T34" fmla="*/ 1 w 429"/>
                <a:gd name="T35" fmla="*/ 0 h 529"/>
                <a:gd name="T36" fmla="*/ 1 w 429"/>
                <a:gd name="T37" fmla="*/ 0 h 529"/>
                <a:gd name="T38" fmla="*/ 1 w 429"/>
                <a:gd name="T39" fmla="*/ 0 h 529"/>
                <a:gd name="T40" fmla="*/ 1 w 429"/>
                <a:gd name="T41" fmla="*/ 0 h 529"/>
                <a:gd name="T42" fmla="*/ 1 w 429"/>
                <a:gd name="T43" fmla="*/ 0 h 529"/>
                <a:gd name="T44" fmla="*/ 1 w 429"/>
                <a:gd name="T45" fmla="*/ 0 h 529"/>
                <a:gd name="T46" fmla="*/ 1 w 429"/>
                <a:gd name="T47" fmla="*/ 0 h 529"/>
                <a:gd name="T48" fmla="*/ 1 w 429"/>
                <a:gd name="T49" fmla="*/ 0 h 529"/>
                <a:gd name="T50" fmla="*/ 1 w 429"/>
                <a:gd name="T51" fmla="*/ 0 h 529"/>
                <a:gd name="T52" fmla="*/ 1 w 429"/>
                <a:gd name="T53" fmla="*/ 0 h 529"/>
                <a:gd name="T54" fmla="*/ 1 w 429"/>
                <a:gd name="T55" fmla="*/ 0 h 529"/>
                <a:gd name="T56" fmla="*/ 1 w 429"/>
                <a:gd name="T57" fmla="*/ 0 h 529"/>
                <a:gd name="T58" fmla="*/ 1 w 429"/>
                <a:gd name="T59" fmla="*/ 0 h 529"/>
                <a:gd name="T60" fmla="*/ 1 w 429"/>
                <a:gd name="T61" fmla="*/ 0 h 529"/>
                <a:gd name="T62" fmla="*/ 1 w 429"/>
                <a:gd name="T63" fmla="*/ 0 h 529"/>
                <a:gd name="T64" fmla="*/ 1 w 429"/>
                <a:gd name="T65" fmla="*/ 0 h 529"/>
                <a:gd name="T66" fmla="*/ 1 w 429"/>
                <a:gd name="T67" fmla="*/ 0 h 529"/>
                <a:gd name="T68" fmla="*/ 1 w 429"/>
                <a:gd name="T69" fmla="*/ 0 h 529"/>
                <a:gd name="T70" fmla="*/ 1 w 429"/>
                <a:gd name="T71" fmla="*/ 0 h 529"/>
                <a:gd name="T72" fmla="*/ 1 w 429"/>
                <a:gd name="T73" fmla="*/ 0 h 529"/>
                <a:gd name="T74" fmla="*/ 1 w 429"/>
                <a:gd name="T75" fmla="*/ 0 h 529"/>
                <a:gd name="T76" fmla="*/ 1 w 429"/>
                <a:gd name="T77" fmla="*/ 0 h 529"/>
                <a:gd name="T78" fmla="*/ 1 w 429"/>
                <a:gd name="T79" fmla="*/ 0 h 529"/>
                <a:gd name="T80" fmla="*/ 1 w 429"/>
                <a:gd name="T81" fmla="*/ 0 h 529"/>
                <a:gd name="T82" fmla="*/ 1 w 429"/>
                <a:gd name="T83" fmla="*/ 0 h 529"/>
                <a:gd name="T84" fmla="*/ 1 w 429"/>
                <a:gd name="T85" fmla="*/ 0 h 529"/>
                <a:gd name="T86" fmla="*/ 1 w 429"/>
                <a:gd name="T87" fmla="*/ 0 h 52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29"/>
                <a:gd name="T133" fmla="*/ 0 h 529"/>
                <a:gd name="T134" fmla="*/ 429 w 429"/>
                <a:gd name="T135" fmla="*/ 529 h 52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29" h="529">
                  <a:moveTo>
                    <a:pt x="427" y="61"/>
                  </a:moveTo>
                  <a:lnTo>
                    <a:pt x="429" y="72"/>
                  </a:lnTo>
                  <a:lnTo>
                    <a:pt x="429" y="85"/>
                  </a:lnTo>
                  <a:lnTo>
                    <a:pt x="427" y="97"/>
                  </a:lnTo>
                  <a:lnTo>
                    <a:pt x="423" y="109"/>
                  </a:lnTo>
                  <a:lnTo>
                    <a:pt x="412" y="121"/>
                  </a:lnTo>
                  <a:lnTo>
                    <a:pt x="402" y="131"/>
                  </a:lnTo>
                  <a:lnTo>
                    <a:pt x="390" y="139"/>
                  </a:lnTo>
                  <a:lnTo>
                    <a:pt x="377" y="147"/>
                  </a:lnTo>
                  <a:lnTo>
                    <a:pt x="363" y="152"/>
                  </a:lnTo>
                  <a:lnTo>
                    <a:pt x="348" y="156"/>
                  </a:lnTo>
                  <a:lnTo>
                    <a:pt x="334" y="157"/>
                  </a:lnTo>
                  <a:lnTo>
                    <a:pt x="318" y="159"/>
                  </a:lnTo>
                  <a:lnTo>
                    <a:pt x="310" y="157"/>
                  </a:lnTo>
                  <a:lnTo>
                    <a:pt x="301" y="156"/>
                  </a:lnTo>
                  <a:lnTo>
                    <a:pt x="292" y="154"/>
                  </a:lnTo>
                  <a:lnTo>
                    <a:pt x="284" y="151"/>
                  </a:lnTo>
                  <a:lnTo>
                    <a:pt x="277" y="147"/>
                  </a:lnTo>
                  <a:lnTo>
                    <a:pt x="270" y="142"/>
                  </a:lnTo>
                  <a:lnTo>
                    <a:pt x="264" y="135"/>
                  </a:lnTo>
                  <a:lnTo>
                    <a:pt x="260" y="127"/>
                  </a:lnTo>
                  <a:lnTo>
                    <a:pt x="264" y="85"/>
                  </a:lnTo>
                  <a:lnTo>
                    <a:pt x="268" y="101"/>
                  </a:lnTo>
                  <a:lnTo>
                    <a:pt x="274" y="116"/>
                  </a:lnTo>
                  <a:lnTo>
                    <a:pt x="281" y="130"/>
                  </a:lnTo>
                  <a:lnTo>
                    <a:pt x="293" y="142"/>
                  </a:lnTo>
                  <a:lnTo>
                    <a:pt x="298" y="143"/>
                  </a:lnTo>
                  <a:lnTo>
                    <a:pt x="304" y="144"/>
                  </a:lnTo>
                  <a:lnTo>
                    <a:pt x="309" y="144"/>
                  </a:lnTo>
                  <a:lnTo>
                    <a:pt x="315" y="144"/>
                  </a:lnTo>
                  <a:lnTo>
                    <a:pt x="321" y="144"/>
                  </a:lnTo>
                  <a:lnTo>
                    <a:pt x="326" y="143"/>
                  </a:lnTo>
                  <a:lnTo>
                    <a:pt x="331" y="140"/>
                  </a:lnTo>
                  <a:lnTo>
                    <a:pt x="336" y="138"/>
                  </a:lnTo>
                  <a:lnTo>
                    <a:pt x="348" y="126"/>
                  </a:lnTo>
                  <a:lnTo>
                    <a:pt x="360" y="113"/>
                  </a:lnTo>
                  <a:lnTo>
                    <a:pt x="368" y="99"/>
                  </a:lnTo>
                  <a:lnTo>
                    <a:pt x="372" y="81"/>
                  </a:lnTo>
                  <a:lnTo>
                    <a:pt x="369" y="67"/>
                  </a:lnTo>
                  <a:lnTo>
                    <a:pt x="361" y="54"/>
                  </a:lnTo>
                  <a:lnTo>
                    <a:pt x="351" y="43"/>
                  </a:lnTo>
                  <a:lnTo>
                    <a:pt x="339" y="36"/>
                  </a:lnTo>
                  <a:lnTo>
                    <a:pt x="327" y="30"/>
                  </a:lnTo>
                  <a:lnTo>
                    <a:pt x="314" y="26"/>
                  </a:lnTo>
                  <a:lnTo>
                    <a:pt x="301" y="25"/>
                  </a:lnTo>
                  <a:lnTo>
                    <a:pt x="287" y="24"/>
                  </a:lnTo>
                  <a:lnTo>
                    <a:pt x="274" y="24"/>
                  </a:lnTo>
                  <a:lnTo>
                    <a:pt x="259" y="25"/>
                  </a:lnTo>
                  <a:lnTo>
                    <a:pt x="246" y="28"/>
                  </a:lnTo>
                  <a:lnTo>
                    <a:pt x="234" y="33"/>
                  </a:lnTo>
                  <a:lnTo>
                    <a:pt x="209" y="51"/>
                  </a:lnTo>
                  <a:lnTo>
                    <a:pt x="190" y="72"/>
                  </a:lnTo>
                  <a:lnTo>
                    <a:pt x="174" y="97"/>
                  </a:lnTo>
                  <a:lnTo>
                    <a:pt x="164" y="123"/>
                  </a:lnTo>
                  <a:lnTo>
                    <a:pt x="156" y="152"/>
                  </a:lnTo>
                  <a:lnTo>
                    <a:pt x="150" y="181"/>
                  </a:lnTo>
                  <a:lnTo>
                    <a:pt x="149" y="211"/>
                  </a:lnTo>
                  <a:lnTo>
                    <a:pt x="150" y="241"/>
                  </a:lnTo>
                  <a:lnTo>
                    <a:pt x="164" y="273"/>
                  </a:lnTo>
                  <a:lnTo>
                    <a:pt x="181" y="304"/>
                  </a:lnTo>
                  <a:lnTo>
                    <a:pt x="202" y="336"/>
                  </a:lnTo>
                  <a:lnTo>
                    <a:pt x="220" y="366"/>
                  </a:lnTo>
                  <a:lnTo>
                    <a:pt x="233" y="398"/>
                  </a:lnTo>
                  <a:lnTo>
                    <a:pt x="240" y="431"/>
                  </a:lnTo>
                  <a:lnTo>
                    <a:pt x="234" y="464"/>
                  </a:lnTo>
                  <a:lnTo>
                    <a:pt x="213" y="499"/>
                  </a:lnTo>
                  <a:lnTo>
                    <a:pt x="195" y="510"/>
                  </a:lnTo>
                  <a:lnTo>
                    <a:pt x="175" y="518"/>
                  </a:lnTo>
                  <a:lnTo>
                    <a:pt x="156" y="524"/>
                  </a:lnTo>
                  <a:lnTo>
                    <a:pt x="133" y="528"/>
                  </a:lnTo>
                  <a:lnTo>
                    <a:pt x="111" y="529"/>
                  </a:lnTo>
                  <a:lnTo>
                    <a:pt x="90" y="528"/>
                  </a:lnTo>
                  <a:lnTo>
                    <a:pt x="69" y="524"/>
                  </a:lnTo>
                  <a:lnTo>
                    <a:pt x="50" y="516"/>
                  </a:lnTo>
                  <a:lnTo>
                    <a:pt x="41" y="511"/>
                  </a:lnTo>
                  <a:lnTo>
                    <a:pt x="33" y="505"/>
                  </a:lnTo>
                  <a:lnTo>
                    <a:pt x="24" y="498"/>
                  </a:lnTo>
                  <a:lnTo>
                    <a:pt x="17" y="490"/>
                  </a:lnTo>
                  <a:lnTo>
                    <a:pt x="10" y="482"/>
                  </a:lnTo>
                  <a:lnTo>
                    <a:pt x="5" y="473"/>
                  </a:lnTo>
                  <a:lnTo>
                    <a:pt x="1" y="464"/>
                  </a:lnTo>
                  <a:lnTo>
                    <a:pt x="0" y="453"/>
                  </a:lnTo>
                  <a:lnTo>
                    <a:pt x="5" y="467"/>
                  </a:lnTo>
                  <a:lnTo>
                    <a:pt x="14" y="480"/>
                  </a:lnTo>
                  <a:lnTo>
                    <a:pt x="25" y="490"/>
                  </a:lnTo>
                  <a:lnTo>
                    <a:pt x="38" y="499"/>
                  </a:lnTo>
                  <a:lnTo>
                    <a:pt x="46" y="502"/>
                  </a:lnTo>
                  <a:lnTo>
                    <a:pt x="54" y="505"/>
                  </a:lnTo>
                  <a:lnTo>
                    <a:pt x="63" y="506"/>
                  </a:lnTo>
                  <a:lnTo>
                    <a:pt x="72" y="505"/>
                  </a:lnTo>
                  <a:lnTo>
                    <a:pt x="81" y="505"/>
                  </a:lnTo>
                  <a:lnTo>
                    <a:pt x="89" y="502"/>
                  </a:lnTo>
                  <a:lnTo>
                    <a:pt x="97" y="499"/>
                  </a:lnTo>
                  <a:lnTo>
                    <a:pt x="105" y="495"/>
                  </a:lnTo>
                  <a:lnTo>
                    <a:pt x="119" y="486"/>
                  </a:lnTo>
                  <a:lnTo>
                    <a:pt x="131" y="474"/>
                  </a:lnTo>
                  <a:lnTo>
                    <a:pt x="143" y="463"/>
                  </a:lnTo>
                  <a:lnTo>
                    <a:pt x="152" y="449"/>
                  </a:lnTo>
                  <a:lnTo>
                    <a:pt x="158" y="435"/>
                  </a:lnTo>
                  <a:lnTo>
                    <a:pt x="165" y="421"/>
                  </a:lnTo>
                  <a:lnTo>
                    <a:pt x="168" y="405"/>
                  </a:lnTo>
                  <a:lnTo>
                    <a:pt x="169" y="388"/>
                  </a:lnTo>
                  <a:lnTo>
                    <a:pt x="168" y="372"/>
                  </a:lnTo>
                  <a:lnTo>
                    <a:pt x="162" y="358"/>
                  </a:lnTo>
                  <a:lnTo>
                    <a:pt x="157" y="343"/>
                  </a:lnTo>
                  <a:lnTo>
                    <a:pt x="149" y="330"/>
                  </a:lnTo>
                  <a:lnTo>
                    <a:pt x="141" y="317"/>
                  </a:lnTo>
                  <a:lnTo>
                    <a:pt x="133" y="304"/>
                  </a:lnTo>
                  <a:lnTo>
                    <a:pt x="126" y="291"/>
                  </a:lnTo>
                  <a:lnTo>
                    <a:pt x="120" y="277"/>
                  </a:lnTo>
                  <a:lnTo>
                    <a:pt x="113" y="260"/>
                  </a:lnTo>
                  <a:lnTo>
                    <a:pt x="105" y="240"/>
                  </a:lnTo>
                  <a:lnTo>
                    <a:pt x="99" y="220"/>
                  </a:lnTo>
                  <a:lnTo>
                    <a:pt x="96" y="199"/>
                  </a:lnTo>
                  <a:lnTo>
                    <a:pt x="93" y="178"/>
                  </a:lnTo>
                  <a:lnTo>
                    <a:pt x="94" y="157"/>
                  </a:lnTo>
                  <a:lnTo>
                    <a:pt x="98" y="138"/>
                  </a:lnTo>
                  <a:lnTo>
                    <a:pt x="106" y="118"/>
                  </a:lnTo>
                  <a:lnTo>
                    <a:pt x="123" y="93"/>
                  </a:lnTo>
                  <a:lnTo>
                    <a:pt x="143" y="71"/>
                  </a:lnTo>
                  <a:lnTo>
                    <a:pt x="164" y="50"/>
                  </a:lnTo>
                  <a:lnTo>
                    <a:pt x="187" y="33"/>
                  </a:lnTo>
                  <a:lnTo>
                    <a:pt x="212" y="20"/>
                  </a:lnTo>
                  <a:lnTo>
                    <a:pt x="240" y="9"/>
                  </a:lnTo>
                  <a:lnTo>
                    <a:pt x="268" y="3"/>
                  </a:lnTo>
                  <a:lnTo>
                    <a:pt x="297" y="0"/>
                  </a:lnTo>
                  <a:lnTo>
                    <a:pt x="317" y="2"/>
                  </a:lnTo>
                  <a:lnTo>
                    <a:pt x="335" y="4"/>
                  </a:lnTo>
                  <a:lnTo>
                    <a:pt x="353" y="8"/>
                  </a:lnTo>
                  <a:lnTo>
                    <a:pt x="372" y="13"/>
                  </a:lnTo>
                  <a:lnTo>
                    <a:pt x="387" y="21"/>
                  </a:lnTo>
                  <a:lnTo>
                    <a:pt x="403" y="32"/>
                  </a:lnTo>
                  <a:lnTo>
                    <a:pt x="416" y="45"/>
                  </a:lnTo>
                  <a:lnTo>
                    <a:pt x="427" y="61"/>
                  </a:lnTo>
                  <a:close/>
                </a:path>
              </a:pathLst>
            </a:custGeom>
            <a:solidFill>
              <a:srgbClr val="007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5" name="Freeform 61"/>
            <p:cNvSpPr>
              <a:spLocks/>
            </p:cNvSpPr>
            <p:nvPr/>
          </p:nvSpPr>
          <p:spPr bwMode="auto">
            <a:xfrm>
              <a:off x="3255" y="1649"/>
              <a:ext cx="945" cy="1157"/>
            </a:xfrm>
            <a:custGeom>
              <a:avLst/>
              <a:gdLst>
                <a:gd name="T0" fmla="*/ 1 w 1890"/>
                <a:gd name="T1" fmla="*/ 1 h 2312"/>
                <a:gd name="T2" fmla="*/ 1 w 1890"/>
                <a:gd name="T3" fmla="*/ 1 h 2312"/>
                <a:gd name="T4" fmla="*/ 1 w 1890"/>
                <a:gd name="T5" fmla="*/ 1 h 2312"/>
                <a:gd name="T6" fmla="*/ 1 w 1890"/>
                <a:gd name="T7" fmla="*/ 1 h 2312"/>
                <a:gd name="T8" fmla="*/ 1 w 1890"/>
                <a:gd name="T9" fmla="*/ 1 h 2312"/>
                <a:gd name="T10" fmla="*/ 1 w 1890"/>
                <a:gd name="T11" fmla="*/ 1 h 2312"/>
                <a:gd name="T12" fmla="*/ 1 w 1890"/>
                <a:gd name="T13" fmla="*/ 1 h 2312"/>
                <a:gd name="T14" fmla="*/ 1 w 1890"/>
                <a:gd name="T15" fmla="*/ 1 h 2312"/>
                <a:gd name="T16" fmla="*/ 1 w 1890"/>
                <a:gd name="T17" fmla="*/ 1 h 2312"/>
                <a:gd name="T18" fmla="*/ 1 w 1890"/>
                <a:gd name="T19" fmla="*/ 1 h 2312"/>
                <a:gd name="T20" fmla="*/ 1 w 1890"/>
                <a:gd name="T21" fmla="*/ 1 h 2312"/>
                <a:gd name="T22" fmla="*/ 1 w 1890"/>
                <a:gd name="T23" fmla="*/ 1 h 2312"/>
                <a:gd name="T24" fmla="*/ 1 w 1890"/>
                <a:gd name="T25" fmla="*/ 1 h 2312"/>
                <a:gd name="T26" fmla="*/ 1 w 1890"/>
                <a:gd name="T27" fmla="*/ 1 h 2312"/>
                <a:gd name="T28" fmla="*/ 1 w 1890"/>
                <a:gd name="T29" fmla="*/ 1 h 2312"/>
                <a:gd name="T30" fmla="*/ 1 w 1890"/>
                <a:gd name="T31" fmla="*/ 1 h 2312"/>
                <a:gd name="T32" fmla="*/ 1 w 1890"/>
                <a:gd name="T33" fmla="*/ 1 h 2312"/>
                <a:gd name="T34" fmla="*/ 1 w 1890"/>
                <a:gd name="T35" fmla="*/ 1 h 2312"/>
                <a:gd name="T36" fmla="*/ 1 w 1890"/>
                <a:gd name="T37" fmla="*/ 1 h 2312"/>
                <a:gd name="T38" fmla="*/ 1 w 1890"/>
                <a:gd name="T39" fmla="*/ 2 h 2312"/>
                <a:gd name="T40" fmla="*/ 1 w 1890"/>
                <a:gd name="T41" fmla="*/ 1 h 2312"/>
                <a:gd name="T42" fmla="*/ 1 w 1890"/>
                <a:gd name="T43" fmla="*/ 1 h 2312"/>
                <a:gd name="T44" fmla="*/ 1 w 1890"/>
                <a:gd name="T45" fmla="*/ 1 h 2312"/>
                <a:gd name="T46" fmla="*/ 1 w 1890"/>
                <a:gd name="T47" fmla="*/ 1 h 2312"/>
                <a:gd name="T48" fmla="*/ 1 w 1890"/>
                <a:gd name="T49" fmla="*/ 1 h 2312"/>
                <a:gd name="T50" fmla="*/ 1 w 1890"/>
                <a:gd name="T51" fmla="*/ 1 h 2312"/>
                <a:gd name="T52" fmla="*/ 1 w 1890"/>
                <a:gd name="T53" fmla="*/ 2 h 2312"/>
                <a:gd name="T54" fmla="*/ 1 w 1890"/>
                <a:gd name="T55" fmla="*/ 2 h 2312"/>
                <a:gd name="T56" fmla="*/ 1 w 1890"/>
                <a:gd name="T57" fmla="*/ 2 h 2312"/>
                <a:gd name="T58" fmla="*/ 1 w 1890"/>
                <a:gd name="T59" fmla="*/ 2 h 2312"/>
                <a:gd name="T60" fmla="*/ 1 w 1890"/>
                <a:gd name="T61" fmla="*/ 2 h 2312"/>
                <a:gd name="T62" fmla="*/ 1 w 1890"/>
                <a:gd name="T63" fmla="*/ 2 h 2312"/>
                <a:gd name="T64" fmla="*/ 1 w 1890"/>
                <a:gd name="T65" fmla="*/ 1 h 2312"/>
                <a:gd name="T66" fmla="*/ 1 w 1890"/>
                <a:gd name="T67" fmla="*/ 1 h 2312"/>
                <a:gd name="T68" fmla="*/ 1 w 1890"/>
                <a:gd name="T69" fmla="*/ 1 h 2312"/>
                <a:gd name="T70" fmla="*/ 1 w 1890"/>
                <a:gd name="T71" fmla="*/ 1 h 2312"/>
                <a:gd name="T72" fmla="*/ 1 w 1890"/>
                <a:gd name="T73" fmla="*/ 1 h 2312"/>
                <a:gd name="T74" fmla="*/ 1 w 1890"/>
                <a:gd name="T75" fmla="*/ 1 h 2312"/>
                <a:gd name="T76" fmla="*/ 1 w 1890"/>
                <a:gd name="T77" fmla="*/ 1 h 2312"/>
                <a:gd name="T78" fmla="*/ 1 w 1890"/>
                <a:gd name="T79" fmla="*/ 1 h 2312"/>
                <a:gd name="T80" fmla="*/ 1 w 1890"/>
                <a:gd name="T81" fmla="*/ 1 h 2312"/>
                <a:gd name="T82" fmla="*/ 1 w 1890"/>
                <a:gd name="T83" fmla="*/ 1 h 2312"/>
                <a:gd name="T84" fmla="*/ 1 w 1890"/>
                <a:gd name="T85" fmla="*/ 1 h 2312"/>
                <a:gd name="T86" fmla="*/ 1 w 1890"/>
                <a:gd name="T87" fmla="*/ 1 h 2312"/>
                <a:gd name="T88" fmla="*/ 1 w 1890"/>
                <a:gd name="T89" fmla="*/ 1 h 2312"/>
                <a:gd name="T90" fmla="*/ 1 w 1890"/>
                <a:gd name="T91" fmla="*/ 1 h 2312"/>
                <a:gd name="T92" fmla="*/ 1 w 1890"/>
                <a:gd name="T93" fmla="*/ 1 h 2312"/>
                <a:gd name="T94" fmla="*/ 1 w 1890"/>
                <a:gd name="T95" fmla="*/ 1 h 2312"/>
                <a:gd name="T96" fmla="*/ 1 w 1890"/>
                <a:gd name="T97" fmla="*/ 1 h 2312"/>
                <a:gd name="T98" fmla="*/ 1 w 1890"/>
                <a:gd name="T99" fmla="*/ 1 h 2312"/>
                <a:gd name="T100" fmla="*/ 1 w 1890"/>
                <a:gd name="T101" fmla="*/ 1 h 2312"/>
                <a:gd name="T102" fmla="*/ 1 w 1890"/>
                <a:gd name="T103" fmla="*/ 1 h 2312"/>
                <a:gd name="T104" fmla="*/ 1 w 1890"/>
                <a:gd name="T105" fmla="*/ 1 h 2312"/>
                <a:gd name="T106" fmla="*/ 1 w 1890"/>
                <a:gd name="T107" fmla="*/ 1 h 2312"/>
                <a:gd name="T108" fmla="*/ 1 w 1890"/>
                <a:gd name="T109" fmla="*/ 1 h 2312"/>
                <a:gd name="T110" fmla="*/ 1 w 1890"/>
                <a:gd name="T111" fmla="*/ 1 h 2312"/>
                <a:gd name="T112" fmla="*/ 1 w 1890"/>
                <a:gd name="T113" fmla="*/ 1 h 2312"/>
                <a:gd name="T114" fmla="*/ 1 w 1890"/>
                <a:gd name="T115" fmla="*/ 1 h 2312"/>
                <a:gd name="T116" fmla="*/ 1 w 1890"/>
                <a:gd name="T117" fmla="*/ 1 h 2312"/>
                <a:gd name="T118" fmla="*/ 1 w 1890"/>
                <a:gd name="T119" fmla="*/ 1 h 2312"/>
                <a:gd name="T120" fmla="*/ 1 w 1890"/>
                <a:gd name="T121" fmla="*/ 1 h 2312"/>
                <a:gd name="T122" fmla="*/ 1 w 1890"/>
                <a:gd name="T123" fmla="*/ 1 h 231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890"/>
                <a:gd name="T187" fmla="*/ 0 h 2312"/>
                <a:gd name="T188" fmla="*/ 1890 w 1890"/>
                <a:gd name="T189" fmla="*/ 2312 h 231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890" h="2312">
                  <a:moveTo>
                    <a:pt x="923" y="61"/>
                  </a:moveTo>
                  <a:lnTo>
                    <a:pt x="925" y="91"/>
                  </a:lnTo>
                  <a:lnTo>
                    <a:pt x="938" y="96"/>
                  </a:lnTo>
                  <a:lnTo>
                    <a:pt x="950" y="100"/>
                  </a:lnTo>
                  <a:lnTo>
                    <a:pt x="963" y="106"/>
                  </a:lnTo>
                  <a:lnTo>
                    <a:pt x="976" y="112"/>
                  </a:lnTo>
                  <a:lnTo>
                    <a:pt x="987" y="119"/>
                  </a:lnTo>
                  <a:lnTo>
                    <a:pt x="997" y="127"/>
                  </a:lnTo>
                  <a:lnTo>
                    <a:pt x="1006" y="137"/>
                  </a:lnTo>
                  <a:lnTo>
                    <a:pt x="1014" y="149"/>
                  </a:lnTo>
                  <a:lnTo>
                    <a:pt x="1021" y="178"/>
                  </a:lnTo>
                  <a:lnTo>
                    <a:pt x="1025" y="208"/>
                  </a:lnTo>
                  <a:lnTo>
                    <a:pt x="1026" y="239"/>
                  </a:lnTo>
                  <a:lnTo>
                    <a:pt x="1023" y="269"/>
                  </a:lnTo>
                  <a:lnTo>
                    <a:pt x="1029" y="275"/>
                  </a:lnTo>
                  <a:lnTo>
                    <a:pt x="1035" y="276"/>
                  </a:lnTo>
                  <a:lnTo>
                    <a:pt x="1040" y="277"/>
                  </a:lnTo>
                  <a:lnTo>
                    <a:pt x="1046" y="281"/>
                  </a:lnTo>
                  <a:lnTo>
                    <a:pt x="1065" y="306"/>
                  </a:lnTo>
                  <a:lnTo>
                    <a:pt x="1073" y="336"/>
                  </a:lnTo>
                  <a:lnTo>
                    <a:pt x="1072" y="369"/>
                  </a:lnTo>
                  <a:lnTo>
                    <a:pt x="1067" y="400"/>
                  </a:lnTo>
                  <a:lnTo>
                    <a:pt x="1051" y="433"/>
                  </a:lnTo>
                  <a:lnTo>
                    <a:pt x="1112" y="564"/>
                  </a:lnTo>
                  <a:lnTo>
                    <a:pt x="1124" y="573"/>
                  </a:lnTo>
                  <a:lnTo>
                    <a:pt x="1156" y="577"/>
                  </a:lnTo>
                  <a:lnTo>
                    <a:pt x="1186" y="581"/>
                  </a:lnTo>
                  <a:lnTo>
                    <a:pt x="1216" y="585"/>
                  </a:lnTo>
                  <a:lnTo>
                    <a:pt x="1246" y="590"/>
                  </a:lnTo>
                  <a:lnTo>
                    <a:pt x="1275" y="597"/>
                  </a:lnTo>
                  <a:lnTo>
                    <a:pt x="1305" y="603"/>
                  </a:lnTo>
                  <a:lnTo>
                    <a:pt x="1334" y="611"/>
                  </a:lnTo>
                  <a:lnTo>
                    <a:pt x="1362" y="620"/>
                  </a:lnTo>
                  <a:lnTo>
                    <a:pt x="1391" y="628"/>
                  </a:lnTo>
                  <a:lnTo>
                    <a:pt x="1420" y="639"/>
                  </a:lnTo>
                  <a:lnTo>
                    <a:pt x="1448" y="649"/>
                  </a:lnTo>
                  <a:lnTo>
                    <a:pt x="1475" y="660"/>
                  </a:lnTo>
                  <a:lnTo>
                    <a:pt x="1503" y="671"/>
                  </a:lnTo>
                  <a:lnTo>
                    <a:pt x="1530" y="684"/>
                  </a:lnTo>
                  <a:lnTo>
                    <a:pt x="1558" y="698"/>
                  </a:lnTo>
                  <a:lnTo>
                    <a:pt x="1584" y="711"/>
                  </a:lnTo>
                  <a:lnTo>
                    <a:pt x="1784" y="872"/>
                  </a:lnTo>
                  <a:lnTo>
                    <a:pt x="1797" y="885"/>
                  </a:lnTo>
                  <a:lnTo>
                    <a:pt x="1810" y="899"/>
                  </a:lnTo>
                  <a:lnTo>
                    <a:pt x="1823" y="912"/>
                  </a:lnTo>
                  <a:lnTo>
                    <a:pt x="1835" y="927"/>
                  </a:lnTo>
                  <a:lnTo>
                    <a:pt x="1848" y="941"/>
                  </a:lnTo>
                  <a:lnTo>
                    <a:pt x="1861" y="954"/>
                  </a:lnTo>
                  <a:lnTo>
                    <a:pt x="1876" y="967"/>
                  </a:lnTo>
                  <a:lnTo>
                    <a:pt x="1890" y="979"/>
                  </a:lnTo>
                  <a:lnTo>
                    <a:pt x="1866" y="962"/>
                  </a:lnTo>
                  <a:lnTo>
                    <a:pt x="1843" y="945"/>
                  </a:lnTo>
                  <a:lnTo>
                    <a:pt x="1819" y="928"/>
                  </a:lnTo>
                  <a:lnTo>
                    <a:pt x="1796" y="910"/>
                  </a:lnTo>
                  <a:lnTo>
                    <a:pt x="1772" y="893"/>
                  </a:lnTo>
                  <a:lnTo>
                    <a:pt x="1749" y="874"/>
                  </a:lnTo>
                  <a:lnTo>
                    <a:pt x="1725" y="857"/>
                  </a:lnTo>
                  <a:lnTo>
                    <a:pt x="1702" y="842"/>
                  </a:lnTo>
                  <a:lnTo>
                    <a:pt x="1687" y="830"/>
                  </a:lnTo>
                  <a:lnTo>
                    <a:pt x="1671" y="818"/>
                  </a:lnTo>
                  <a:lnTo>
                    <a:pt x="1656" y="808"/>
                  </a:lnTo>
                  <a:lnTo>
                    <a:pt x="1640" y="797"/>
                  </a:lnTo>
                  <a:lnTo>
                    <a:pt x="1623" y="788"/>
                  </a:lnTo>
                  <a:lnTo>
                    <a:pt x="1607" y="779"/>
                  </a:lnTo>
                  <a:lnTo>
                    <a:pt x="1590" y="770"/>
                  </a:lnTo>
                  <a:lnTo>
                    <a:pt x="1573" y="762"/>
                  </a:lnTo>
                  <a:lnTo>
                    <a:pt x="1556" y="754"/>
                  </a:lnTo>
                  <a:lnTo>
                    <a:pt x="1538" y="746"/>
                  </a:lnTo>
                  <a:lnTo>
                    <a:pt x="1521" y="739"/>
                  </a:lnTo>
                  <a:lnTo>
                    <a:pt x="1504" y="733"/>
                  </a:lnTo>
                  <a:lnTo>
                    <a:pt x="1486" y="726"/>
                  </a:lnTo>
                  <a:lnTo>
                    <a:pt x="1467" y="720"/>
                  </a:lnTo>
                  <a:lnTo>
                    <a:pt x="1450" y="715"/>
                  </a:lnTo>
                  <a:lnTo>
                    <a:pt x="1432" y="708"/>
                  </a:lnTo>
                  <a:lnTo>
                    <a:pt x="1407" y="702"/>
                  </a:lnTo>
                  <a:lnTo>
                    <a:pt x="1382" y="695"/>
                  </a:lnTo>
                  <a:lnTo>
                    <a:pt x="1356" y="688"/>
                  </a:lnTo>
                  <a:lnTo>
                    <a:pt x="1331" y="683"/>
                  </a:lnTo>
                  <a:lnTo>
                    <a:pt x="1305" y="678"/>
                  </a:lnTo>
                  <a:lnTo>
                    <a:pt x="1280" y="673"/>
                  </a:lnTo>
                  <a:lnTo>
                    <a:pt x="1253" y="669"/>
                  </a:lnTo>
                  <a:lnTo>
                    <a:pt x="1226" y="666"/>
                  </a:lnTo>
                  <a:lnTo>
                    <a:pt x="1221" y="683"/>
                  </a:lnTo>
                  <a:lnTo>
                    <a:pt x="1221" y="755"/>
                  </a:lnTo>
                  <a:lnTo>
                    <a:pt x="1224" y="826"/>
                  </a:lnTo>
                  <a:lnTo>
                    <a:pt x="1229" y="897"/>
                  </a:lnTo>
                  <a:lnTo>
                    <a:pt x="1233" y="967"/>
                  </a:lnTo>
                  <a:lnTo>
                    <a:pt x="1226" y="1030"/>
                  </a:lnTo>
                  <a:lnTo>
                    <a:pt x="1212" y="1090"/>
                  </a:lnTo>
                  <a:lnTo>
                    <a:pt x="1191" y="1148"/>
                  </a:lnTo>
                  <a:lnTo>
                    <a:pt x="1165" y="1203"/>
                  </a:lnTo>
                  <a:lnTo>
                    <a:pt x="1133" y="1257"/>
                  </a:lnTo>
                  <a:lnTo>
                    <a:pt x="1101" y="1309"/>
                  </a:lnTo>
                  <a:lnTo>
                    <a:pt x="1065" y="1360"/>
                  </a:lnTo>
                  <a:lnTo>
                    <a:pt x="1031" y="1413"/>
                  </a:lnTo>
                  <a:lnTo>
                    <a:pt x="1021" y="1435"/>
                  </a:lnTo>
                  <a:lnTo>
                    <a:pt x="1012" y="1460"/>
                  </a:lnTo>
                  <a:lnTo>
                    <a:pt x="1008" y="1485"/>
                  </a:lnTo>
                  <a:lnTo>
                    <a:pt x="1012" y="1511"/>
                  </a:lnTo>
                  <a:lnTo>
                    <a:pt x="1044" y="1574"/>
                  </a:lnTo>
                  <a:lnTo>
                    <a:pt x="1022" y="1551"/>
                  </a:lnTo>
                  <a:lnTo>
                    <a:pt x="1001" y="1529"/>
                  </a:lnTo>
                  <a:lnTo>
                    <a:pt x="980" y="1507"/>
                  </a:lnTo>
                  <a:lnTo>
                    <a:pt x="961" y="1483"/>
                  </a:lnTo>
                  <a:lnTo>
                    <a:pt x="941" y="1461"/>
                  </a:lnTo>
                  <a:lnTo>
                    <a:pt x="923" y="1438"/>
                  </a:lnTo>
                  <a:lnTo>
                    <a:pt x="904" y="1413"/>
                  </a:lnTo>
                  <a:lnTo>
                    <a:pt x="887" y="1389"/>
                  </a:lnTo>
                  <a:lnTo>
                    <a:pt x="870" y="1364"/>
                  </a:lnTo>
                  <a:lnTo>
                    <a:pt x="855" y="1339"/>
                  </a:lnTo>
                  <a:lnTo>
                    <a:pt x="840" y="1314"/>
                  </a:lnTo>
                  <a:lnTo>
                    <a:pt x="826" y="1288"/>
                  </a:lnTo>
                  <a:lnTo>
                    <a:pt x="813" y="1263"/>
                  </a:lnTo>
                  <a:lnTo>
                    <a:pt x="800" y="1237"/>
                  </a:lnTo>
                  <a:lnTo>
                    <a:pt x="788" y="1210"/>
                  </a:lnTo>
                  <a:lnTo>
                    <a:pt x="777" y="1183"/>
                  </a:lnTo>
                  <a:lnTo>
                    <a:pt x="764" y="1136"/>
                  </a:lnTo>
                  <a:lnTo>
                    <a:pt x="756" y="1088"/>
                  </a:lnTo>
                  <a:lnTo>
                    <a:pt x="751" y="1038"/>
                  </a:lnTo>
                  <a:lnTo>
                    <a:pt x="749" y="987"/>
                  </a:lnTo>
                  <a:lnTo>
                    <a:pt x="749" y="935"/>
                  </a:lnTo>
                  <a:lnTo>
                    <a:pt x="751" y="884"/>
                  </a:lnTo>
                  <a:lnTo>
                    <a:pt x="754" y="832"/>
                  </a:lnTo>
                  <a:lnTo>
                    <a:pt x="756" y="781"/>
                  </a:lnTo>
                  <a:lnTo>
                    <a:pt x="737" y="792"/>
                  </a:lnTo>
                  <a:lnTo>
                    <a:pt x="717" y="802"/>
                  </a:lnTo>
                  <a:lnTo>
                    <a:pt x="698" y="813"/>
                  </a:lnTo>
                  <a:lnTo>
                    <a:pt x="678" y="822"/>
                  </a:lnTo>
                  <a:lnTo>
                    <a:pt x="657" y="832"/>
                  </a:lnTo>
                  <a:lnTo>
                    <a:pt x="636" y="842"/>
                  </a:lnTo>
                  <a:lnTo>
                    <a:pt x="616" y="849"/>
                  </a:lnTo>
                  <a:lnTo>
                    <a:pt x="595" y="859"/>
                  </a:lnTo>
                  <a:lnTo>
                    <a:pt x="607" y="886"/>
                  </a:lnTo>
                  <a:lnTo>
                    <a:pt x="619" y="916"/>
                  </a:lnTo>
                  <a:lnTo>
                    <a:pt x="629" y="946"/>
                  </a:lnTo>
                  <a:lnTo>
                    <a:pt x="636" y="979"/>
                  </a:lnTo>
                  <a:lnTo>
                    <a:pt x="640" y="1011"/>
                  </a:lnTo>
                  <a:lnTo>
                    <a:pt x="637" y="1042"/>
                  </a:lnTo>
                  <a:lnTo>
                    <a:pt x="627" y="1072"/>
                  </a:lnTo>
                  <a:lnTo>
                    <a:pt x="608" y="1100"/>
                  </a:lnTo>
                  <a:lnTo>
                    <a:pt x="597" y="1111"/>
                  </a:lnTo>
                  <a:lnTo>
                    <a:pt x="582" y="1123"/>
                  </a:lnTo>
                  <a:lnTo>
                    <a:pt x="569" y="1135"/>
                  </a:lnTo>
                  <a:lnTo>
                    <a:pt x="555" y="1147"/>
                  </a:lnTo>
                  <a:lnTo>
                    <a:pt x="544" y="1160"/>
                  </a:lnTo>
                  <a:lnTo>
                    <a:pt x="536" y="1174"/>
                  </a:lnTo>
                  <a:lnTo>
                    <a:pt x="534" y="1190"/>
                  </a:lnTo>
                  <a:lnTo>
                    <a:pt x="536" y="1208"/>
                  </a:lnTo>
                  <a:lnTo>
                    <a:pt x="529" y="1227"/>
                  </a:lnTo>
                  <a:lnTo>
                    <a:pt x="526" y="1245"/>
                  </a:lnTo>
                  <a:lnTo>
                    <a:pt x="526" y="1265"/>
                  </a:lnTo>
                  <a:lnTo>
                    <a:pt x="530" y="1283"/>
                  </a:lnTo>
                  <a:lnTo>
                    <a:pt x="536" y="1301"/>
                  </a:lnTo>
                  <a:lnTo>
                    <a:pt x="543" y="1320"/>
                  </a:lnTo>
                  <a:lnTo>
                    <a:pt x="551" y="1337"/>
                  </a:lnTo>
                  <a:lnTo>
                    <a:pt x="559" y="1354"/>
                  </a:lnTo>
                  <a:lnTo>
                    <a:pt x="581" y="1394"/>
                  </a:lnTo>
                  <a:lnTo>
                    <a:pt x="606" y="1434"/>
                  </a:lnTo>
                  <a:lnTo>
                    <a:pt x="633" y="1473"/>
                  </a:lnTo>
                  <a:lnTo>
                    <a:pt x="657" y="1513"/>
                  </a:lnTo>
                  <a:lnTo>
                    <a:pt x="677" y="1554"/>
                  </a:lnTo>
                  <a:lnTo>
                    <a:pt x="690" y="1597"/>
                  </a:lnTo>
                  <a:lnTo>
                    <a:pt x="692" y="1644"/>
                  </a:lnTo>
                  <a:lnTo>
                    <a:pt x="682" y="1694"/>
                  </a:lnTo>
                  <a:lnTo>
                    <a:pt x="699" y="1693"/>
                  </a:lnTo>
                  <a:lnTo>
                    <a:pt x="715" y="1690"/>
                  </a:lnTo>
                  <a:lnTo>
                    <a:pt x="732" y="1688"/>
                  </a:lnTo>
                  <a:lnTo>
                    <a:pt x="749" y="1684"/>
                  </a:lnTo>
                  <a:lnTo>
                    <a:pt x="764" y="1680"/>
                  </a:lnTo>
                  <a:lnTo>
                    <a:pt x="781" y="1676"/>
                  </a:lnTo>
                  <a:lnTo>
                    <a:pt x="797" y="1672"/>
                  </a:lnTo>
                  <a:lnTo>
                    <a:pt x="814" y="1669"/>
                  </a:lnTo>
                  <a:lnTo>
                    <a:pt x="836" y="1668"/>
                  </a:lnTo>
                  <a:lnTo>
                    <a:pt x="857" y="1665"/>
                  </a:lnTo>
                  <a:lnTo>
                    <a:pt x="879" y="1664"/>
                  </a:lnTo>
                  <a:lnTo>
                    <a:pt x="900" y="1664"/>
                  </a:lnTo>
                  <a:lnTo>
                    <a:pt x="923" y="1663"/>
                  </a:lnTo>
                  <a:lnTo>
                    <a:pt x="944" y="1663"/>
                  </a:lnTo>
                  <a:lnTo>
                    <a:pt x="966" y="1664"/>
                  </a:lnTo>
                  <a:lnTo>
                    <a:pt x="987" y="1664"/>
                  </a:lnTo>
                  <a:lnTo>
                    <a:pt x="1008" y="1665"/>
                  </a:lnTo>
                  <a:lnTo>
                    <a:pt x="1029" y="1668"/>
                  </a:lnTo>
                  <a:lnTo>
                    <a:pt x="1051" y="1669"/>
                  </a:lnTo>
                  <a:lnTo>
                    <a:pt x="1071" y="1673"/>
                  </a:lnTo>
                  <a:lnTo>
                    <a:pt x="1092" y="1676"/>
                  </a:lnTo>
                  <a:lnTo>
                    <a:pt x="1112" y="1681"/>
                  </a:lnTo>
                  <a:lnTo>
                    <a:pt x="1133" y="1686"/>
                  </a:lnTo>
                  <a:lnTo>
                    <a:pt x="1153" y="1692"/>
                  </a:lnTo>
                  <a:lnTo>
                    <a:pt x="1170" y="1703"/>
                  </a:lnTo>
                  <a:lnTo>
                    <a:pt x="1187" y="1706"/>
                  </a:lnTo>
                  <a:lnTo>
                    <a:pt x="1203" y="1703"/>
                  </a:lnTo>
                  <a:lnTo>
                    <a:pt x="1217" y="1696"/>
                  </a:lnTo>
                  <a:lnTo>
                    <a:pt x="1233" y="1686"/>
                  </a:lnTo>
                  <a:lnTo>
                    <a:pt x="1247" y="1676"/>
                  </a:lnTo>
                  <a:lnTo>
                    <a:pt x="1262" y="1665"/>
                  </a:lnTo>
                  <a:lnTo>
                    <a:pt x="1277" y="1658"/>
                  </a:lnTo>
                  <a:lnTo>
                    <a:pt x="1290" y="1650"/>
                  </a:lnTo>
                  <a:lnTo>
                    <a:pt x="1305" y="1643"/>
                  </a:lnTo>
                  <a:lnTo>
                    <a:pt x="1318" y="1635"/>
                  </a:lnTo>
                  <a:lnTo>
                    <a:pt x="1332" y="1629"/>
                  </a:lnTo>
                  <a:lnTo>
                    <a:pt x="1345" y="1622"/>
                  </a:lnTo>
                  <a:lnTo>
                    <a:pt x="1360" y="1616"/>
                  </a:lnTo>
                  <a:lnTo>
                    <a:pt x="1373" y="1609"/>
                  </a:lnTo>
                  <a:lnTo>
                    <a:pt x="1387" y="1603"/>
                  </a:lnTo>
                  <a:lnTo>
                    <a:pt x="1402" y="1597"/>
                  </a:lnTo>
                  <a:lnTo>
                    <a:pt x="1416" y="1592"/>
                  </a:lnTo>
                  <a:lnTo>
                    <a:pt x="1431" y="1587"/>
                  </a:lnTo>
                  <a:lnTo>
                    <a:pt x="1445" y="1582"/>
                  </a:lnTo>
                  <a:lnTo>
                    <a:pt x="1461" y="1578"/>
                  </a:lnTo>
                  <a:lnTo>
                    <a:pt x="1475" y="1574"/>
                  </a:lnTo>
                  <a:lnTo>
                    <a:pt x="1491" y="1571"/>
                  </a:lnTo>
                  <a:lnTo>
                    <a:pt x="1506" y="1569"/>
                  </a:lnTo>
                  <a:lnTo>
                    <a:pt x="1480" y="1580"/>
                  </a:lnTo>
                  <a:lnTo>
                    <a:pt x="1453" y="1593"/>
                  </a:lnTo>
                  <a:lnTo>
                    <a:pt x="1428" y="1606"/>
                  </a:lnTo>
                  <a:lnTo>
                    <a:pt x="1402" y="1622"/>
                  </a:lnTo>
                  <a:lnTo>
                    <a:pt x="1377" y="1638"/>
                  </a:lnTo>
                  <a:lnTo>
                    <a:pt x="1352" y="1654"/>
                  </a:lnTo>
                  <a:lnTo>
                    <a:pt x="1327" y="1671"/>
                  </a:lnTo>
                  <a:lnTo>
                    <a:pt x="1304" y="1689"/>
                  </a:lnTo>
                  <a:lnTo>
                    <a:pt x="1279" y="1707"/>
                  </a:lnTo>
                  <a:lnTo>
                    <a:pt x="1255" y="1726"/>
                  </a:lnTo>
                  <a:lnTo>
                    <a:pt x="1232" y="1745"/>
                  </a:lnTo>
                  <a:lnTo>
                    <a:pt x="1207" y="1764"/>
                  </a:lnTo>
                  <a:lnTo>
                    <a:pt x="1183" y="1783"/>
                  </a:lnTo>
                  <a:lnTo>
                    <a:pt x="1160" y="1803"/>
                  </a:lnTo>
                  <a:lnTo>
                    <a:pt x="1136" y="1821"/>
                  </a:lnTo>
                  <a:lnTo>
                    <a:pt x="1112" y="1841"/>
                  </a:lnTo>
                  <a:lnTo>
                    <a:pt x="1069" y="1882"/>
                  </a:lnTo>
                  <a:lnTo>
                    <a:pt x="1084" y="1889"/>
                  </a:lnTo>
                  <a:lnTo>
                    <a:pt x="1099" y="1896"/>
                  </a:lnTo>
                  <a:lnTo>
                    <a:pt x="1115" y="1902"/>
                  </a:lnTo>
                  <a:lnTo>
                    <a:pt x="1132" y="1908"/>
                  </a:lnTo>
                  <a:lnTo>
                    <a:pt x="1146" y="1914"/>
                  </a:lnTo>
                  <a:lnTo>
                    <a:pt x="1162" y="1922"/>
                  </a:lnTo>
                  <a:lnTo>
                    <a:pt x="1175" y="1934"/>
                  </a:lnTo>
                  <a:lnTo>
                    <a:pt x="1186" y="1950"/>
                  </a:lnTo>
                  <a:lnTo>
                    <a:pt x="1203" y="1988"/>
                  </a:lnTo>
                  <a:lnTo>
                    <a:pt x="1213" y="2028"/>
                  </a:lnTo>
                  <a:lnTo>
                    <a:pt x="1216" y="2071"/>
                  </a:lnTo>
                  <a:lnTo>
                    <a:pt x="1213" y="2116"/>
                  </a:lnTo>
                  <a:lnTo>
                    <a:pt x="1233" y="2103"/>
                  </a:lnTo>
                  <a:lnTo>
                    <a:pt x="1253" y="2090"/>
                  </a:lnTo>
                  <a:lnTo>
                    <a:pt x="1271" y="2077"/>
                  </a:lnTo>
                  <a:lnTo>
                    <a:pt x="1290" y="2062"/>
                  </a:lnTo>
                  <a:lnTo>
                    <a:pt x="1310" y="2048"/>
                  </a:lnTo>
                  <a:lnTo>
                    <a:pt x="1330" y="2033"/>
                  </a:lnTo>
                  <a:lnTo>
                    <a:pt x="1349" y="2019"/>
                  </a:lnTo>
                  <a:lnTo>
                    <a:pt x="1368" y="2005"/>
                  </a:lnTo>
                  <a:lnTo>
                    <a:pt x="1387" y="1989"/>
                  </a:lnTo>
                  <a:lnTo>
                    <a:pt x="1407" y="1975"/>
                  </a:lnTo>
                  <a:lnTo>
                    <a:pt x="1425" y="1959"/>
                  </a:lnTo>
                  <a:lnTo>
                    <a:pt x="1445" y="1944"/>
                  </a:lnTo>
                  <a:lnTo>
                    <a:pt x="1463" y="1929"/>
                  </a:lnTo>
                  <a:lnTo>
                    <a:pt x="1483" y="1914"/>
                  </a:lnTo>
                  <a:lnTo>
                    <a:pt x="1503" y="1899"/>
                  </a:lnTo>
                  <a:lnTo>
                    <a:pt x="1521" y="1884"/>
                  </a:lnTo>
                  <a:lnTo>
                    <a:pt x="1547" y="1859"/>
                  </a:lnTo>
                  <a:lnTo>
                    <a:pt x="1571" y="1832"/>
                  </a:lnTo>
                  <a:lnTo>
                    <a:pt x="1592" y="1804"/>
                  </a:lnTo>
                  <a:lnTo>
                    <a:pt x="1611" y="1775"/>
                  </a:lnTo>
                  <a:lnTo>
                    <a:pt x="1628" y="1747"/>
                  </a:lnTo>
                  <a:lnTo>
                    <a:pt x="1647" y="1718"/>
                  </a:lnTo>
                  <a:lnTo>
                    <a:pt x="1664" y="1689"/>
                  </a:lnTo>
                  <a:lnTo>
                    <a:pt x="1681" y="1660"/>
                  </a:lnTo>
                  <a:lnTo>
                    <a:pt x="1716" y="1586"/>
                  </a:lnTo>
                  <a:lnTo>
                    <a:pt x="1747" y="1510"/>
                  </a:lnTo>
                  <a:lnTo>
                    <a:pt x="1775" y="1431"/>
                  </a:lnTo>
                  <a:lnTo>
                    <a:pt x="1797" y="1351"/>
                  </a:lnTo>
                  <a:lnTo>
                    <a:pt x="1815" y="1270"/>
                  </a:lnTo>
                  <a:lnTo>
                    <a:pt x="1828" y="1186"/>
                  </a:lnTo>
                  <a:lnTo>
                    <a:pt x="1840" y="1102"/>
                  </a:lnTo>
                  <a:lnTo>
                    <a:pt x="1847" y="1016"/>
                  </a:lnTo>
                  <a:lnTo>
                    <a:pt x="1851" y="1035"/>
                  </a:lnTo>
                  <a:lnTo>
                    <a:pt x="1853" y="1055"/>
                  </a:lnTo>
                  <a:lnTo>
                    <a:pt x="1852" y="1076"/>
                  </a:lnTo>
                  <a:lnTo>
                    <a:pt x="1848" y="1096"/>
                  </a:lnTo>
                  <a:lnTo>
                    <a:pt x="1855" y="1117"/>
                  </a:lnTo>
                  <a:lnTo>
                    <a:pt x="1856" y="1140"/>
                  </a:lnTo>
                  <a:lnTo>
                    <a:pt x="1853" y="1164"/>
                  </a:lnTo>
                  <a:lnTo>
                    <a:pt x="1852" y="1186"/>
                  </a:lnTo>
                  <a:lnTo>
                    <a:pt x="1844" y="1275"/>
                  </a:lnTo>
                  <a:lnTo>
                    <a:pt x="1836" y="1364"/>
                  </a:lnTo>
                  <a:lnTo>
                    <a:pt x="1825" y="1452"/>
                  </a:lnTo>
                  <a:lnTo>
                    <a:pt x="1809" y="1538"/>
                  </a:lnTo>
                  <a:lnTo>
                    <a:pt x="1787" y="1621"/>
                  </a:lnTo>
                  <a:lnTo>
                    <a:pt x="1756" y="1701"/>
                  </a:lnTo>
                  <a:lnTo>
                    <a:pt x="1719" y="1778"/>
                  </a:lnTo>
                  <a:lnTo>
                    <a:pt x="1669" y="1849"/>
                  </a:lnTo>
                  <a:lnTo>
                    <a:pt x="1692" y="1857"/>
                  </a:lnTo>
                  <a:lnTo>
                    <a:pt x="1715" y="1866"/>
                  </a:lnTo>
                  <a:lnTo>
                    <a:pt x="1738" y="1874"/>
                  </a:lnTo>
                  <a:lnTo>
                    <a:pt x="1762" y="1883"/>
                  </a:lnTo>
                  <a:lnTo>
                    <a:pt x="1784" y="1893"/>
                  </a:lnTo>
                  <a:lnTo>
                    <a:pt x="1806" y="1905"/>
                  </a:lnTo>
                  <a:lnTo>
                    <a:pt x="1827" y="1918"/>
                  </a:lnTo>
                  <a:lnTo>
                    <a:pt x="1848" y="1933"/>
                  </a:lnTo>
                  <a:lnTo>
                    <a:pt x="1825" y="1926"/>
                  </a:lnTo>
                  <a:lnTo>
                    <a:pt x="1802" y="1918"/>
                  </a:lnTo>
                  <a:lnTo>
                    <a:pt x="1779" y="1910"/>
                  </a:lnTo>
                  <a:lnTo>
                    <a:pt x="1756" y="1901"/>
                  </a:lnTo>
                  <a:lnTo>
                    <a:pt x="1734" y="1892"/>
                  </a:lnTo>
                  <a:lnTo>
                    <a:pt x="1712" y="1884"/>
                  </a:lnTo>
                  <a:lnTo>
                    <a:pt x="1690" y="1876"/>
                  </a:lnTo>
                  <a:lnTo>
                    <a:pt x="1667" y="1870"/>
                  </a:lnTo>
                  <a:lnTo>
                    <a:pt x="1640" y="1870"/>
                  </a:lnTo>
                  <a:lnTo>
                    <a:pt x="1616" y="1891"/>
                  </a:lnTo>
                  <a:lnTo>
                    <a:pt x="1593" y="1913"/>
                  </a:lnTo>
                  <a:lnTo>
                    <a:pt x="1569" y="1933"/>
                  </a:lnTo>
                  <a:lnTo>
                    <a:pt x="1546" y="1952"/>
                  </a:lnTo>
                  <a:lnTo>
                    <a:pt x="1521" y="1972"/>
                  </a:lnTo>
                  <a:lnTo>
                    <a:pt x="1496" y="1992"/>
                  </a:lnTo>
                  <a:lnTo>
                    <a:pt x="1471" y="2010"/>
                  </a:lnTo>
                  <a:lnTo>
                    <a:pt x="1446" y="2027"/>
                  </a:lnTo>
                  <a:lnTo>
                    <a:pt x="1421" y="2045"/>
                  </a:lnTo>
                  <a:lnTo>
                    <a:pt x="1395" y="2062"/>
                  </a:lnTo>
                  <a:lnTo>
                    <a:pt x="1369" y="2079"/>
                  </a:lnTo>
                  <a:lnTo>
                    <a:pt x="1344" y="2095"/>
                  </a:lnTo>
                  <a:lnTo>
                    <a:pt x="1318" y="2112"/>
                  </a:lnTo>
                  <a:lnTo>
                    <a:pt x="1292" y="2128"/>
                  </a:lnTo>
                  <a:lnTo>
                    <a:pt x="1266" y="2142"/>
                  </a:lnTo>
                  <a:lnTo>
                    <a:pt x="1239" y="2158"/>
                  </a:lnTo>
                  <a:lnTo>
                    <a:pt x="1232" y="2162"/>
                  </a:lnTo>
                  <a:lnTo>
                    <a:pt x="1222" y="2166"/>
                  </a:lnTo>
                  <a:lnTo>
                    <a:pt x="1215" y="2170"/>
                  </a:lnTo>
                  <a:lnTo>
                    <a:pt x="1205" y="2174"/>
                  </a:lnTo>
                  <a:lnTo>
                    <a:pt x="1196" y="2176"/>
                  </a:lnTo>
                  <a:lnTo>
                    <a:pt x="1187" y="2179"/>
                  </a:lnTo>
                  <a:lnTo>
                    <a:pt x="1178" y="2179"/>
                  </a:lnTo>
                  <a:lnTo>
                    <a:pt x="1169" y="2179"/>
                  </a:lnTo>
                  <a:lnTo>
                    <a:pt x="1157" y="2172"/>
                  </a:lnTo>
                  <a:lnTo>
                    <a:pt x="1148" y="2164"/>
                  </a:lnTo>
                  <a:lnTo>
                    <a:pt x="1139" y="2155"/>
                  </a:lnTo>
                  <a:lnTo>
                    <a:pt x="1129" y="2146"/>
                  </a:lnTo>
                  <a:lnTo>
                    <a:pt x="1120" y="2137"/>
                  </a:lnTo>
                  <a:lnTo>
                    <a:pt x="1111" y="2126"/>
                  </a:lnTo>
                  <a:lnTo>
                    <a:pt x="1101" y="2119"/>
                  </a:lnTo>
                  <a:lnTo>
                    <a:pt x="1090" y="2112"/>
                  </a:lnTo>
                  <a:lnTo>
                    <a:pt x="1071" y="2132"/>
                  </a:lnTo>
                  <a:lnTo>
                    <a:pt x="1048" y="2147"/>
                  </a:lnTo>
                  <a:lnTo>
                    <a:pt x="1026" y="2160"/>
                  </a:lnTo>
                  <a:lnTo>
                    <a:pt x="1001" y="2170"/>
                  </a:lnTo>
                  <a:lnTo>
                    <a:pt x="976" y="2176"/>
                  </a:lnTo>
                  <a:lnTo>
                    <a:pt x="949" y="2179"/>
                  </a:lnTo>
                  <a:lnTo>
                    <a:pt x="921" y="2179"/>
                  </a:lnTo>
                  <a:lnTo>
                    <a:pt x="894" y="2175"/>
                  </a:lnTo>
                  <a:lnTo>
                    <a:pt x="882" y="2193"/>
                  </a:lnTo>
                  <a:lnTo>
                    <a:pt x="870" y="2212"/>
                  </a:lnTo>
                  <a:lnTo>
                    <a:pt x="857" y="2231"/>
                  </a:lnTo>
                  <a:lnTo>
                    <a:pt x="843" y="2248"/>
                  </a:lnTo>
                  <a:lnTo>
                    <a:pt x="827" y="2265"/>
                  </a:lnTo>
                  <a:lnTo>
                    <a:pt x="810" y="2278"/>
                  </a:lnTo>
                  <a:lnTo>
                    <a:pt x="792" y="2290"/>
                  </a:lnTo>
                  <a:lnTo>
                    <a:pt x="771" y="2297"/>
                  </a:lnTo>
                  <a:lnTo>
                    <a:pt x="760" y="2298"/>
                  </a:lnTo>
                  <a:lnTo>
                    <a:pt x="749" y="2299"/>
                  </a:lnTo>
                  <a:lnTo>
                    <a:pt x="737" y="2302"/>
                  </a:lnTo>
                  <a:lnTo>
                    <a:pt x="725" y="2303"/>
                  </a:lnTo>
                  <a:lnTo>
                    <a:pt x="713" y="2305"/>
                  </a:lnTo>
                  <a:lnTo>
                    <a:pt x="701" y="2305"/>
                  </a:lnTo>
                  <a:lnTo>
                    <a:pt x="690" y="2303"/>
                  </a:lnTo>
                  <a:lnTo>
                    <a:pt x="678" y="2301"/>
                  </a:lnTo>
                  <a:lnTo>
                    <a:pt x="667" y="2302"/>
                  </a:lnTo>
                  <a:lnTo>
                    <a:pt x="656" y="2306"/>
                  </a:lnTo>
                  <a:lnTo>
                    <a:pt x="644" y="2308"/>
                  </a:lnTo>
                  <a:lnTo>
                    <a:pt x="632" y="2311"/>
                  </a:lnTo>
                  <a:lnTo>
                    <a:pt x="620" y="2312"/>
                  </a:lnTo>
                  <a:lnTo>
                    <a:pt x="608" y="2311"/>
                  </a:lnTo>
                  <a:lnTo>
                    <a:pt x="599" y="2306"/>
                  </a:lnTo>
                  <a:lnTo>
                    <a:pt x="591" y="2297"/>
                  </a:lnTo>
                  <a:lnTo>
                    <a:pt x="594" y="2280"/>
                  </a:lnTo>
                  <a:lnTo>
                    <a:pt x="598" y="2265"/>
                  </a:lnTo>
                  <a:lnTo>
                    <a:pt x="606" y="2250"/>
                  </a:lnTo>
                  <a:lnTo>
                    <a:pt x="614" y="2236"/>
                  </a:lnTo>
                  <a:lnTo>
                    <a:pt x="623" y="2222"/>
                  </a:lnTo>
                  <a:lnTo>
                    <a:pt x="632" y="2209"/>
                  </a:lnTo>
                  <a:lnTo>
                    <a:pt x="641" y="2196"/>
                  </a:lnTo>
                  <a:lnTo>
                    <a:pt x="649" y="2181"/>
                  </a:lnTo>
                  <a:lnTo>
                    <a:pt x="653" y="2159"/>
                  </a:lnTo>
                  <a:lnTo>
                    <a:pt x="660" y="2138"/>
                  </a:lnTo>
                  <a:lnTo>
                    <a:pt x="669" y="2117"/>
                  </a:lnTo>
                  <a:lnTo>
                    <a:pt x="680" y="2098"/>
                  </a:lnTo>
                  <a:lnTo>
                    <a:pt x="694" y="2079"/>
                  </a:lnTo>
                  <a:lnTo>
                    <a:pt x="709" y="2062"/>
                  </a:lnTo>
                  <a:lnTo>
                    <a:pt x="728" y="2049"/>
                  </a:lnTo>
                  <a:lnTo>
                    <a:pt x="749" y="2037"/>
                  </a:lnTo>
                  <a:lnTo>
                    <a:pt x="769" y="2026"/>
                  </a:lnTo>
                  <a:lnTo>
                    <a:pt x="792" y="2018"/>
                  </a:lnTo>
                  <a:lnTo>
                    <a:pt x="815" y="2010"/>
                  </a:lnTo>
                  <a:lnTo>
                    <a:pt x="839" y="2005"/>
                  </a:lnTo>
                  <a:lnTo>
                    <a:pt x="862" y="1997"/>
                  </a:lnTo>
                  <a:lnTo>
                    <a:pt x="885" y="1988"/>
                  </a:lnTo>
                  <a:lnTo>
                    <a:pt x="907" y="1975"/>
                  </a:lnTo>
                  <a:lnTo>
                    <a:pt x="925" y="1956"/>
                  </a:lnTo>
                  <a:lnTo>
                    <a:pt x="948" y="1933"/>
                  </a:lnTo>
                  <a:lnTo>
                    <a:pt x="968" y="1908"/>
                  </a:lnTo>
                  <a:lnTo>
                    <a:pt x="991" y="1883"/>
                  </a:lnTo>
                  <a:lnTo>
                    <a:pt x="1012" y="1858"/>
                  </a:lnTo>
                  <a:lnTo>
                    <a:pt x="1034" y="1834"/>
                  </a:lnTo>
                  <a:lnTo>
                    <a:pt x="1057" y="1811"/>
                  </a:lnTo>
                  <a:lnTo>
                    <a:pt x="1081" y="1789"/>
                  </a:lnTo>
                  <a:lnTo>
                    <a:pt x="1107" y="1769"/>
                  </a:lnTo>
                  <a:lnTo>
                    <a:pt x="1171" y="1719"/>
                  </a:lnTo>
                  <a:lnTo>
                    <a:pt x="1150" y="1716"/>
                  </a:lnTo>
                  <a:lnTo>
                    <a:pt x="1128" y="1714"/>
                  </a:lnTo>
                  <a:lnTo>
                    <a:pt x="1106" y="1711"/>
                  </a:lnTo>
                  <a:lnTo>
                    <a:pt x="1084" y="1710"/>
                  </a:lnTo>
                  <a:lnTo>
                    <a:pt x="1061" y="1709"/>
                  </a:lnTo>
                  <a:lnTo>
                    <a:pt x="1038" y="1709"/>
                  </a:lnTo>
                  <a:lnTo>
                    <a:pt x="1016" y="1709"/>
                  </a:lnTo>
                  <a:lnTo>
                    <a:pt x="992" y="1709"/>
                  </a:lnTo>
                  <a:lnTo>
                    <a:pt x="971" y="1709"/>
                  </a:lnTo>
                  <a:lnTo>
                    <a:pt x="950" y="1710"/>
                  </a:lnTo>
                  <a:lnTo>
                    <a:pt x="929" y="1711"/>
                  </a:lnTo>
                  <a:lnTo>
                    <a:pt x="908" y="1713"/>
                  </a:lnTo>
                  <a:lnTo>
                    <a:pt x="889" y="1714"/>
                  </a:lnTo>
                  <a:lnTo>
                    <a:pt x="868" y="1716"/>
                  </a:lnTo>
                  <a:lnTo>
                    <a:pt x="848" y="1719"/>
                  </a:lnTo>
                  <a:lnTo>
                    <a:pt x="827" y="1722"/>
                  </a:lnTo>
                  <a:lnTo>
                    <a:pt x="807" y="1724"/>
                  </a:lnTo>
                  <a:lnTo>
                    <a:pt x="788" y="1727"/>
                  </a:lnTo>
                  <a:lnTo>
                    <a:pt x="768" y="1731"/>
                  </a:lnTo>
                  <a:lnTo>
                    <a:pt x="749" y="1735"/>
                  </a:lnTo>
                  <a:lnTo>
                    <a:pt x="729" y="1739"/>
                  </a:lnTo>
                  <a:lnTo>
                    <a:pt x="709" y="1743"/>
                  </a:lnTo>
                  <a:lnTo>
                    <a:pt x="690" y="1748"/>
                  </a:lnTo>
                  <a:lnTo>
                    <a:pt x="670" y="1752"/>
                  </a:lnTo>
                  <a:lnTo>
                    <a:pt x="661" y="1766"/>
                  </a:lnTo>
                  <a:lnTo>
                    <a:pt x="656" y="1782"/>
                  </a:lnTo>
                  <a:lnTo>
                    <a:pt x="652" y="1799"/>
                  </a:lnTo>
                  <a:lnTo>
                    <a:pt x="646" y="1815"/>
                  </a:lnTo>
                  <a:lnTo>
                    <a:pt x="636" y="1833"/>
                  </a:lnTo>
                  <a:lnTo>
                    <a:pt x="627" y="1853"/>
                  </a:lnTo>
                  <a:lnTo>
                    <a:pt x="619" y="1872"/>
                  </a:lnTo>
                  <a:lnTo>
                    <a:pt x="611" y="1891"/>
                  </a:lnTo>
                  <a:lnTo>
                    <a:pt x="603" y="1910"/>
                  </a:lnTo>
                  <a:lnTo>
                    <a:pt x="597" y="1930"/>
                  </a:lnTo>
                  <a:lnTo>
                    <a:pt x="590" y="1951"/>
                  </a:lnTo>
                  <a:lnTo>
                    <a:pt x="584" y="1971"/>
                  </a:lnTo>
                  <a:lnTo>
                    <a:pt x="580" y="1976"/>
                  </a:lnTo>
                  <a:lnTo>
                    <a:pt x="577" y="1980"/>
                  </a:lnTo>
                  <a:lnTo>
                    <a:pt x="573" y="1985"/>
                  </a:lnTo>
                  <a:lnTo>
                    <a:pt x="568" y="1989"/>
                  </a:lnTo>
                  <a:lnTo>
                    <a:pt x="564" y="1947"/>
                  </a:lnTo>
                  <a:lnTo>
                    <a:pt x="567" y="1906"/>
                  </a:lnTo>
                  <a:lnTo>
                    <a:pt x="574" y="1868"/>
                  </a:lnTo>
                  <a:lnTo>
                    <a:pt x="585" y="1830"/>
                  </a:lnTo>
                  <a:lnTo>
                    <a:pt x="595" y="1794"/>
                  </a:lnTo>
                  <a:lnTo>
                    <a:pt x="606" y="1756"/>
                  </a:lnTo>
                  <a:lnTo>
                    <a:pt x="612" y="1716"/>
                  </a:lnTo>
                  <a:lnTo>
                    <a:pt x="614" y="1676"/>
                  </a:lnTo>
                  <a:lnTo>
                    <a:pt x="611" y="1618"/>
                  </a:lnTo>
                  <a:lnTo>
                    <a:pt x="601" y="1565"/>
                  </a:lnTo>
                  <a:lnTo>
                    <a:pt x="585" y="1512"/>
                  </a:lnTo>
                  <a:lnTo>
                    <a:pt x="565" y="1461"/>
                  </a:lnTo>
                  <a:lnTo>
                    <a:pt x="546" y="1410"/>
                  </a:lnTo>
                  <a:lnTo>
                    <a:pt x="526" y="1360"/>
                  </a:lnTo>
                  <a:lnTo>
                    <a:pt x="509" y="1308"/>
                  </a:lnTo>
                  <a:lnTo>
                    <a:pt x="496" y="1254"/>
                  </a:lnTo>
                  <a:lnTo>
                    <a:pt x="487" y="1259"/>
                  </a:lnTo>
                  <a:lnTo>
                    <a:pt x="476" y="1263"/>
                  </a:lnTo>
                  <a:lnTo>
                    <a:pt x="466" y="1267"/>
                  </a:lnTo>
                  <a:lnTo>
                    <a:pt x="454" y="1270"/>
                  </a:lnTo>
                  <a:lnTo>
                    <a:pt x="444" y="1271"/>
                  </a:lnTo>
                  <a:lnTo>
                    <a:pt x="432" y="1273"/>
                  </a:lnTo>
                  <a:lnTo>
                    <a:pt x="420" y="1273"/>
                  </a:lnTo>
                  <a:lnTo>
                    <a:pt x="408" y="1273"/>
                  </a:lnTo>
                  <a:lnTo>
                    <a:pt x="417" y="1295"/>
                  </a:lnTo>
                  <a:lnTo>
                    <a:pt x="425" y="1318"/>
                  </a:lnTo>
                  <a:lnTo>
                    <a:pt x="432" y="1343"/>
                  </a:lnTo>
                  <a:lnTo>
                    <a:pt x="437" y="1369"/>
                  </a:lnTo>
                  <a:lnTo>
                    <a:pt x="438" y="1394"/>
                  </a:lnTo>
                  <a:lnTo>
                    <a:pt x="438" y="1421"/>
                  </a:lnTo>
                  <a:lnTo>
                    <a:pt x="433" y="1445"/>
                  </a:lnTo>
                  <a:lnTo>
                    <a:pt x="424" y="1469"/>
                  </a:lnTo>
                  <a:lnTo>
                    <a:pt x="400" y="1534"/>
                  </a:lnTo>
                  <a:lnTo>
                    <a:pt x="389" y="1603"/>
                  </a:lnTo>
                  <a:lnTo>
                    <a:pt x="387" y="1672"/>
                  </a:lnTo>
                  <a:lnTo>
                    <a:pt x="395" y="1741"/>
                  </a:lnTo>
                  <a:lnTo>
                    <a:pt x="412" y="1808"/>
                  </a:lnTo>
                  <a:lnTo>
                    <a:pt x="438" y="1872"/>
                  </a:lnTo>
                  <a:lnTo>
                    <a:pt x="472" y="1933"/>
                  </a:lnTo>
                  <a:lnTo>
                    <a:pt x="514" y="1986"/>
                  </a:lnTo>
                  <a:lnTo>
                    <a:pt x="493" y="1969"/>
                  </a:lnTo>
                  <a:lnTo>
                    <a:pt x="472" y="1951"/>
                  </a:lnTo>
                  <a:lnTo>
                    <a:pt x="454" y="1931"/>
                  </a:lnTo>
                  <a:lnTo>
                    <a:pt x="436" y="1910"/>
                  </a:lnTo>
                  <a:lnTo>
                    <a:pt x="417" y="1889"/>
                  </a:lnTo>
                  <a:lnTo>
                    <a:pt x="402" y="1867"/>
                  </a:lnTo>
                  <a:lnTo>
                    <a:pt x="386" y="1845"/>
                  </a:lnTo>
                  <a:lnTo>
                    <a:pt x="372" y="1823"/>
                  </a:lnTo>
                  <a:lnTo>
                    <a:pt x="348" y="1829"/>
                  </a:lnTo>
                  <a:lnTo>
                    <a:pt x="324" y="1836"/>
                  </a:lnTo>
                  <a:lnTo>
                    <a:pt x="301" y="1842"/>
                  </a:lnTo>
                  <a:lnTo>
                    <a:pt x="277" y="1850"/>
                  </a:lnTo>
                  <a:lnTo>
                    <a:pt x="255" y="1858"/>
                  </a:lnTo>
                  <a:lnTo>
                    <a:pt x="232" y="1867"/>
                  </a:lnTo>
                  <a:lnTo>
                    <a:pt x="209" y="1875"/>
                  </a:lnTo>
                  <a:lnTo>
                    <a:pt x="187" y="1884"/>
                  </a:lnTo>
                  <a:lnTo>
                    <a:pt x="165" y="1893"/>
                  </a:lnTo>
                  <a:lnTo>
                    <a:pt x="142" y="1902"/>
                  </a:lnTo>
                  <a:lnTo>
                    <a:pt x="120" y="1912"/>
                  </a:lnTo>
                  <a:lnTo>
                    <a:pt x="98" y="1922"/>
                  </a:lnTo>
                  <a:lnTo>
                    <a:pt x="76" y="1933"/>
                  </a:lnTo>
                  <a:lnTo>
                    <a:pt x="53" y="1943"/>
                  </a:lnTo>
                  <a:lnTo>
                    <a:pt x="31" y="1954"/>
                  </a:lnTo>
                  <a:lnTo>
                    <a:pt x="9" y="1964"/>
                  </a:lnTo>
                  <a:lnTo>
                    <a:pt x="0" y="1965"/>
                  </a:lnTo>
                  <a:lnTo>
                    <a:pt x="36" y="1934"/>
                  </a:lnTo>
                  <a:lnTo>
                    <a:pt x="55" y="1923"/>
                  </a:lnTo>
                  <a:lnTo>
                    <a:pt x="73" y="1912"/>
                  </a:lnTo>
                  <a:lnTo>
                    <a:pt x="91" y="1901"/>
                  </a:lnTo>
                  <a:lnTo>
                    <a:pt x="110" y="1889"/>
                  </a:lnTo>
                  <a:lnTo>
                    <a:pt x="128" y="1879"/>
                  </a:lnTo>
                  <a:lnTo>
                    <a:pt x="146" y="1867"/>
                  </a:lnTo>
                  <a:lnTo>
                    <a:pt x="165" y="1857"/>
                  </a:lnTo>
                  <a:lnTo>
                    <a:pt x="183" y="1846"/>
                  </a:lnTo>
                  <a:lnTo>
                    <a:pt x="201" y="1836"/>
                  </a:lnTo>
                  <a:lnTo>
                    <a:pt x="220" y="1825"/>
                  </a:lnTo>
                  <a:lnTo>
                    <a:pt x="239" y="1816"/>
                  </a:lnTo>
                  <a:lnTo>
                    <a:pt x="259" y="1808"/>
                  </a:lnTo>
                  <a:lnTo>
                    <a:pt x="279" y="1800"/>
                  </a:lnTo>
                  <a:lnTo>
                    <a:pt x="298" y="1792"/>
                  </a:lnTo>
                  <a:lnTo>
                    <a:pt x="318" y="1786"/>
                  </a:lnTo>
                  <a:lnTo>
                    <a:pt x="339" y="1781"/>
                  </a:lnTo>
                  <a:lnTo>
                    <a:pt x="348" y="1773"/>
                  </a:lnTo>
                  <a:lnTo>
                    <a:pt x="339" y="1737"/>
                  </a:lnTo>
                  <a:lnTo>
                    <a:pt x="332" y="1699"/>
                  </a:lnTo>
                  <a:lnTo>
                    <a:pt x="330" y="1660"/>
                  </a:lnTo>
                  <a:lnTo>
                    <a:pt x="330" y="1621"/>
                  </a:lnTo>
                  <a:lnTo>
                    <a:pt x="332" y="1583"/>
                  </a:lnTo>
                  <a:lnTo>
                    <a:pt x="338" y="1545"/>
                  </a:lnTo>
                  <a:lnTo>
                    <a:pt x="348" y="1508"/>
                  </a:lnTo>
                  <a:lnTo>
                    <a:pt x="361" y="1474"/>
                  </a:lnTo>
                  <a:lnTo>
                    <a:pt x="372" y="1458"/>
                  </a:lnTo>
                  <a:lnTo>
                    <a:pt x="381" y="1441"/>
                  </a:lnTo>
                  <a:lnTo>
                    <a:pt x="389" y="1423"/>
                  </a:lnTo>
                  <a:lnTo>
                    <a:pt x="395" y="1405"/>
                  </a:lnTo>
                  <a:lnTo>
                    <a:pt x="399" y="1386"/>
                  </a:lnTo>
                  <a:lnTo>
                    <a:pt x="400" y="1367"/>
                  </a:lnTo>
                  <a:lnTo>
                    <a:pt x="400" y="1347"/>
                  </a:lnTo>
                  <a:lnTo>
                    <a:pt x="396" y="1326"/>
                  </a:lnTo>
                  <a:lnTo>
                    <a:pt x="391" y="1313"/>
                  </a:lnTo>
                  <a:lnTo>
                    <a:pt x="386" y="1300"/>
                  </a:lnTo>
                  <a:lnTo>
                    <a:pt x="379" y="1287"/>
                  </a:lnTo>
                  <a:lnTo>
                    <a:pt x="374" y="1273"/>
                  </a:lnTo>
                  <a:lnTo>
                    <a:pt x="372" y="1259"/>
                  </a:lnTo>
                  <a:lnTo>
                    <a:pt x="372" y="1245"/>
                  </a:lnTo>
                  <a:lnTo>
                    <a:pt x="377" y="1232"/>
                  </a:lnTo>
                  <a:lnTo>
                    <a:pt x="386" y="1220"/>
                  </a:lnTo>
                  <a:lnTo>
                    <a:pt x="372" y="1212"/>
                  </a:lnTo>
                  <a:lnTo>
                    <a:pt x="358" y="1204"/>
                  </a:lnTo>
                  <a:lnTo>
                    <a:pt x="345" y="1194"/>
                  </a:lnTo>
                  <a:lnTo>
                    <a:pt x="334" y="1183"/>
                  </a:lnTo>
                  <a:lnTo>
                    <a:pt x="322" y="1173"/>
                  </a:lnTo>
                  <a:lnTo>
                    <a:pt x="310" y="1161"/>
                  </a:lnTo>
                  <a:lnTo>
                    <a:pt x="300" y="1148"/>
                  </a:lnTo>
                  <a:lnTo>
                    <a:pt x="290" y="1135"/>
                  </a:lnTo>
                  <a:lnTo>
                    <a:pt x="280" y="1114"/>
                  </a:lnTo>
                  <a:lnTo>
                    <a:pt x="272" y="1090"/>
                  </a:lnTo>
                  <a:lnTo>
                    <a:pt x="263" y="1068"/>
                  </a:lnTo>
                  <a:lnTo>
                    <a:pt x="254" y="1046"/>
                  </a:lnTo>
                  <a:lnTo>
                    <a:pt x="242" y="1025"/>
                  </a:lnTo>
                  <a:lnTo>
                    <a:pt x="229" y="1007"/>
                  </a:lnTo>
                  <a:lnTo>
                    <a:pt x="211" y="990"/>
                  </a:lnTo>
                  <a:lnTo>
                    <a:pt x="190" y="978"/>
                  </a:lnTo>
                  <a:lnTo>
                    <a:pt x="180" y="978"/>
                  </a:lnTo>
                  <a:lnTo>
                    <a:pt x="173" y="978"/>
                  </a:lnTo>
                  <a:lnTo>
                    <a:pt x="165" y="979"/>
                  </a:lnTo>
                  <a:lnTo>
                    <a:pt x="157" y="980"/>
                  </a:lnTo>
                  <a:lnTo>
                    <a:pt x="149" y="982"/>
                  </a:lnTo>
                  <a:lnTo>
                    <a:pt x="141" y="982"/>
                  </a:lnTo>
                  <a:lnTo>
                    <a:pt x="133" y="982"/>
                  </a:lnTo>
                  <a:lnTo>
                    <a:pt x="124" y="982"/>
                  </a:lnTo>
                  <a:lnTo>
                    <a:pt x="141" y="973"/>
                  </a:lnTo>
                  <a:lnTo>
                    <a:pt x="161" y="963"/>
                  </a:lnTo>
                  <a:lnTo>
                    <a:pt x="180" y="956"/>
                  </a:lnTo>
                  <a:lnTo>
                    <a:pt x="201" y="950"/>
                  </a:lnTo>
                  <a:lnTo>
                    <a:pt x="222" y="946"/>
                  </a:lnTo>
                  <a:lnTo>
                    <a:pt x="243" y="946"/>
                  </a:lnTo>
                  <a:lnTo>
                    <a:pt x="264" y="950"/>
                  </a:lnTo>
                  <a:lnTo>
                    <a:pt x="284" y="958"/>
                  </a:lnTo>
                  <a:lnTo>
                    <a:pt x="297" y="966"/>
                  </a:lnTo>
                  <a:lnTo>
                    <a:pt x="311" y="974"/>
                  </a:lnTo>
                  <a:lnTo>
                    <a:pt x="324" y="983"/>
                  </a:lnTo>
                  <a:lnTo>
                    <a:pt x="338" y="994"/>
                  </a:lnTo>
                  <a:lnTo>
                    <a:pt x="349" y="1004"/>
                  </a:lnTo>
                  <a:lnTo>
                    <a:pt x="361" y="1016"/>
                  </a:lnTo>
                  <a:lnTo>
                    <a:pt x="372" y="1029"/>
                  </a:lnTo>
                  <a:lnTo>
                    <a:pt x="381" y="1042"/>
                  </a:lnTo>
                  <a:lnTo>
                    <a:pt x="374" y="1012"/>
                  </a:lnTo>
                  <a:lnTo>
                    <a:pt x="370" y="979"/>
                  </a:lnTo>
                  <a:lnTo>
                    <a:pt x="370" y="946"/>
                  </a:lnTo>
                  <a:lnTo>
                    <a:pt x="375" y="914"/>
                  </a:lnTo>
                  <a:lnTo>
                    <a:pt x="364" y="915"/>
                  </a:lnTo>
                  <a:lnTo>
                    <a:pt x="352" y="914"/>
                  </a:lnTo>
                  <a:lnTo>
                    <a:pt x="340" y="914"/>
                  </a:lnTo>
                  <a:lnTo>
                    <a:pt x="328" y="912"/>
                  </a:lnTo>
                  <a:lnTo>
                    <a:pt x="317" y="910"/>
                  </a:lnTo>
                  <a:lnTo>
                    <a:pt x="306" y="906"/>
                  </a:lnTo>
                  <a:lnTo>
                    <a:pt x="296" y="901"/>
                  </a:lnTo>
                  <a:lnTo>
                    <a:pt x="285" y="895"/>
                  </a:lnTo>
                  <a:lnTo>
                    <a:pt x="271" y="882"/>
                  </a:lnTo>
                  <a:lnTo>
                    <a:pt x="260" y="867"/>
                  </a:lnTo>
                  <a:lnTo>
                    <a:pt x="254" y="849"/>
                  </a:lnTo>
                  <a:lnTo>
                    <a:pt x="251" y="831"/>
                  </a:lnTo>
                  <a:lnTo>
                    <a:pt x="254" y="817"/>
                  </a:lnTo>
                  <a:lnTo>
                    <a:pt x="259" y="805"/>
                  </a:lnTo>
                  <a:lnTo>
                    <a:pt x="264" y="792"/>
                  </a:lnTo>
                  <a:lnTo>
                    <a:pt x="269" y="780"/>
                  </a:lnTo>
                  <a:lnTo>
                    <a:pt x="271" y="763"/>
                  </a:lnTo>
                  <a:lnTo>
                    <a:pt x="272" y="746"/>
                  </a:lnTo>
                  <a:lnTo>
                    <a:pt x="273" y="728"/>
                  </a:lnTo>
                  <a:lnTo>
                    <a:pt x="276" y="712"/>
                  </a:lnTo>
                  <a:lnTo>
                    <a:pt x="281" y="696"/>
                  </a:lnTo>
                  <a:lnTo>
                    <a:pt x="289" y="682"/>
                  </a:lnTo>
                  <a:lnTo>
                    <a:pt x="301" y="669"/>
                  </a:lnTo>
                  <a:lnTo>
                    <a:pt x="317" y="660"/>
                  </a:lnTo>
                  <a:lnTo>
                    <a:pt x="332" y="653"/>
                  </a:lnTo>
                  <a:lnTo>
                    <a:pt x="348" y="649"/>
                  </a:lnTo>
                  <a:lnTo>
                    <a:pt x="366" y="648"/>
                  </a:lnTo>
                  <a:lnTo>
                    <a:pt x="383" y="649"/>
                  </a:lnTo>
                  <a:lnTo>
                    <a:pt x="400" y="652"/>
                  </a:lnTo>
                  <a:lnTo>
                    <a:pt x="417" y="657"/>
                  </a:lnTo>
                  <a:lnTo>
                    <a:pt x="433" y="664"/>
                  </a:lnTo>
                  <a:lnTo>
                    <a:pt x="446" y="671"/>
                  </a:lnTo>
                  <a:lnTo>
                    <a:pt x="459" y="682"/>
                  </a:lnTo>
                  <a:lnTo>
                    <a:pt x="470" y="694"/>
                  </a:lnTo>
                  <a:lnTo>
                    <a:pt x="478" y="707"/>
                  </a:lnTo>
                  <a:lnTo>
                    <a:pt x="484" y="721"/>
                  </a:lnTo>
                  <a:lnTo>
                    <a:pt x="488" y="736"/>
                  </a:lnTo>
                  <a:lnTo>
                    <a:pt x="491" y="751"/>
                  </a:lnTo>
                  <a:lnTo>
                    <a:pt x="492" y="767"/>
                  </a:lnTo>
                  <a:lnTo>
                    <a:pt x="491" y="783"/>
                  </a:lnTo>
                  <a:lnTo>
                    <a:pt x="489" y="802"/>
                  </a:lnTo>
                  <a:lnTo>
                    <a:pt x="484" y="821"/>
                  </a:lnTo>
                  <a:lnTo>
                    <a:pt x="478" y="838"/>
                  </a:lnTo>
                  <a:lnTo>
                    <a:pt x="468" y="855"/>
                  </a:lnTo>
                  <a:lnTo>
                    <a:pt x="458" y="870"/>
                  </a:lnTo>
                  <a:lnTo>
                    <a:pt x="444" y="884"/>
                  </a:lnTo>
                  <a:lnTo>
                    <a:pt x="429" y="895"/>
                  </a:lnTo>
                  <a:lnTo>
                    <a:pt x="412" y="905"/>
                  </a:lnTo>
                  <a:lnTo>
                    <a:pt x="410" y="933"/>
                  </a:lnTo>
                  <a:lnTo>
                    <a:pt x="408" y="963"/>
                  </a:lnTo>
                  <a:lnTo>
                    <a:pt x="408" y="994"/>
                  </a:lnTo>
                  <a:lnTo>
                    <a:pt x="412" y="1022"/>
                  </a:lnTo>
                  <a:lnTo>
                    <a:pt x="419" y="1051"/>
                  </a:lnTo>
                  <a:lnTo>
                    <a:pt x="429" y="1077"/>
                  </a:lnTo>
                  <a:lnTo>
                    <a:pt x="445" y="1102"/>
                  </a:lnTo>
                  <a:lnTo>
                    <a:pt x="465" y="1125"/>
                  </a:lnTo>
                  <a:lnTo>
                    <a:pt x="458" y="1083"/>
                  </a:lnTo>
                  <a:lnTo>
                    <a:pt x="451" y="1039"/>
                  </a:lnTo>
                  <a:lnTo>
                    <a:pt x="447" y="995"/>
                  </a:lnTo>
                  <a:lnTo>
                    <a:pt x="453" y="950"/>
                  </a:lnTo>
                  <a:lnTo>
                    <a:pt x="462" y="914"/>
                  </a:lnTo>
                  <a:lnTo>
                    <a:pt x="476" y="880"/>
                  </a:lnTo>
                  <a:lnTo>
                    <a:pt x="492" y="846"/>
                  </a:lnTo>
                  <a:lnTo>
                    <a:pt x="510" y="813"/>
                  </a:lnTo>
                  <a:lnTo>
                    <a:pt x="530" y="780"/>
                  </a:lnTo>
                  <a:lnTo>
                    <a:pt x="550" y="747"/>
                  </a:lnTo>
                  <a:lnTo>
                    <a:pt x="568" y="716"/>
                  </a:lnTo>
                  <a:lnTo>
                    <a:pt x="585" y="682"/>
                  </a:lnTo>
                  <a:lnTo>
                    <a:pt x="577" y="717"/>
                  </a:lnTo>
                  <a:lnTo>
                    <a:pt x="576" y="759"/>
                  </a:lnTo>
                  <a:lnTo>
                    <a:pt x="581" y="801"/>
                  </a:lnTo>
                  <a:lnTo>
                    <a:pt x="590" y="840"/>
                  </a:lnTo>
                  <a:lnTo>
                    <a:pt x="607" y="835"/>
                  </a:lnTo>
                  <a:lnTo>
                    <a:pt x="623" y="826"/>
                  </a:lnTo>
                  <a:lnTo>
                    <a:pt x="637" y="815"/>
                  </a:lnTo>
                  <a:lnTo>
                    <a:pt x="652" y="804"/>
                  </a:lnTo>
                  <a:lnTo>
                    <a:pt x="666" y="791"/>
                  </a:lnTo>
                  <a:lnTo>
                    <a:pt x="680" y="777"/>
                  </a:lnTo>
                  <a:lnTo>
                    <a:pt x="695" y="767"/>
                  </a:lnTo>
                  <a:lnTo>
                    <a:pt x="711" y="757"/>
                  </a:lnTo>
                  <a:lnTo>
                    <a:pt x="724" y="750"/>
                  </a:lnTo>
                  <a:lnTo>
                    <a:pt x="735" y="743"/>
                  </a:lnTo>
                  <a:lnTo>
                    <a:pt x="747" y="736"/>
                  </a:lnTo>
                  <a:lnTo>
                    <a:pt x="759" y="729"/>
                  </a:lnTo>
                  <a:lnTo>
                    <a:pt x="769" y="722"/>
                  </a:lnTo>
                  <a:lnTo>
                    <a:pt x="781" y="716"/>
                  </a:lnTo>
                  <a:lnTo>
                    <a:pt x="793" y="709"/>
                  </a:lnTo>
                  <a:lnTo>
                    <a:pt x="806" y="703"/>
                  </a:lnTo>
                  <a:lnTo>
                    <a:pt x="789" y="704"/>
                  </a:lnTo>
                  <a:lnTo>
                    <a:pt x="772" y="704"/>
                  </a:lnTo>
                  <a:lnTo>
                    <a:pt x="756" y="703"/>
                  </a:lnTo>
                  <a:lnTo>
                    <a:pt x="739" y="699"/>
                  </a:lnTo>
                  <a:lnTo>
                    <a:pt x="725" y="694"/>
                  </a:lnTo>
                  <a:lnTo>
                    <a:pt x="711" y="687"/>
                  </a:lnTo>
                  <a:lnTo>
                    <a:pt x="696" y="678"/>
                  </a:lnTo>
                  <a:lnTo>
                    <a:pt x="684" y="666"/>
                  </a:lnTo>
                  <a:lnTo>
                    <a:pt x="673" y="649"/>
                  </a:lnTo>
                  <a:lnTo>
                    <a:pt x="662" y="631"/>
                  </a:lnTo>
                  <a:lnTo>
                    <a:pt x="652" y="612"/>
                  </a:lnTo>
                  <a:lnTo>
                    <a:pt x="641" y="594"/>
                  </a:lnTo>
                  <a:lnTo>
                    <a:pt x="629" y="576"/>
                  </a:lnTo>
                  <a:lnTo>
                    <a:pt x="615" y="560"/>
                  </a:lnTo>
                  <a:lnTo>
                    <a:pt x="599" y="544"/>
                  </a:lnTo>
                  <a:lnTo>
                    <a:pt x="581" y="531"/>
                  </a:lnTo>
                  <a:lnTo>
                    <a:pt x="565" y="521"/>
                  </a:lnTo>
                  <a:lnTo>
                    <a:pt x="551" y="508"/>
                  </a:lnTo>
                  <a:lnTo>
                    <a:pt x="538" y="495"/>
                  </a:lnTo>
                  <a:lnTo>
                    <a:pt x="526" y="480"/>
                  </a:lnTo>
                  <a:lnTo>
                    <a:pt x="516" y="464"/>
                  </a:lnTo>
                  <a:lnTo>
                    <a:pt x="508" y="449"/>
                  </a:lnTo>
                  <a:lnTo>
                    <a:pt x="502" y="430"/>
                  </a:lnTo>
                  <a:lnTo>
                    <a:pt x="501" y="412"/>
                  </a:lnTo>
                  <a:lnTo>
                    <a:pt x="506" y="370"/>
                  </a:lnTo>
                  <a:lnTo>
                    <a:pt x="517" y="330"/>
                  </a:lnTo>
                  <a:lnTo>
                    <a:pt x="525" y="288"/>
                  </a:lnTo>
                  <a:lnTo>
                    <a:pt x="525" y="244"/>
                  </a:lnTo>
                  <a:lnTo>
                    <a:pt x="513" y="238"/>
                  </a:lnTo>
                  <a:lnTo>
                    <a:pt x="501" y="233"/>
                  </a:lnTo>
                  <a:lnTo>
                    <a:pt x="489" y="225"/>
                  </a:lnTo>
                  <a:lnTo>
                    <a:pt x="479" y="218"/>
                  </a:lnTo>
                  <a:lnTo>
                    <a:pt x="467" y="209"/>
                  </a:lnTo>
                  <a:lnTo>
                    <a:pt x="457" y="201"/>
                  </a:lnTo>
                  <a:lnTo>
                    <a:pt x="447" y="191"/>
                  </a:lnTo>
                  <a:lnTo>
                    <a:pt x="440" y="180"/>
                  </a:lnTo>
                  <a:lnTo>
                    <a:pt x="447" y="184"/>
                  </a:lnTo>
                  <a:lnTo>
                    <a:pt x="457" y="185"/>
                  </a:lnTo>
                  <a:lnTo>
                    <a:pt x="465" y="187"/>
                  </a:lnTo>
                  <a:lnTo>
                    <a:pt x="474" y="187"/>
                  </a:lnTo>
                  <a:lnTo>
                    <a:pt x="483" y="185"/>
                  </a:lnTo>
                  <a:lnTo>
                    <a:pt x="491" y="184"/>
                  </a:lnTo>
                  <a:lnTo>
                    <a:pt x="499" y="180"/>
                  </a:lnTo>
                  <a:lnTo>
                    <a:pt x="506" y="176"/>
                  </a:lnTo>
                  <a:lnTo>
                    <a:pt x="526" y="158"/>
                  </a:lnTo>
                  <a:lnTo>
                    <a:pt x="544" y="138"/>
                  </a:lnTo>
                  <a:lnTo>
                    <a:pt x="561" y="117"/>
                  </a:lnTo>
                  <a:lnTo>
                    <a:pt x="578" y="96"/>
                  </a:lnTo>
                  <a:lnTo>
                    <a:pt x="595" y="75"/>
                  </a:lnTo>
                  <a:lnTo>
                    <a:pt x="614" y="57"/>
                  </a:lnTo>
                  <a:lnTo>
                    <a:pt x="636" y="41"/>
                  </a:lnTo>
                  <a:lnTo>
                    <a:pt x="660" y="30"/>
                  </a:lnTo>
                  <a:lnTo>
                    <a:pt x="674" y="23"/>
                  </a:lnTo>
                  <a:lnTo>
                    <a:pt x="688" y="17"/>
                  </a:lnTo>
                  <a:lnTo>
                    <a:pt x="704" y="11"/>
                  </a:lnTo>
                  <a:lnTo>
                    <a:pt x="720" y="7"/>
                  </a:lnTo>
                  <a:lnTo>
                    <a:pt x="737" y="3"/>
                  </a:lnTo>
                  <a:lnTo>
                    <a:pt x="752" y="2"/>
                  </a:lnTo>
                  <a:lnTo>
                    <a:pt x="769" y="1"/>
                  </a:lnTo>
                  <a:lnTo>
                    <a:pt x="788" y="0"/>
                  </a:lnTo>
                  <a:lnTo>
                    <a:pt x="804" y="1"/>
                  </a:lnTo>
                  <a:lnTo>
                    <a:pt x="821" y="3"/>
                  </a:lnTo>
                  <a:lnTo>
                    <a:pt x="838" y="6"/>
                  </a:lnTo>
                  <a:lnTo>
                    <a:pt x="853" y="10"/>
                  </a:lnTo>
                  <a:lnTo>
                    <a:pt x="869" y="15"/>
                  </a:lnTo>
                  <a:lnTo>
                    <a:pt x="883" y="23"/>
                  </a:lnTo>
                  <a:lnTo>
                    <a:pt x="898" y="31"/>
                  </a:lnTo>
                  <a:lnTo>
                    <a:pt x="911" y="40"/>
                  </a:lnTo>
                  <a:lnTo>
                    <a:pt x="923" y="6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6" name="Freeform 62"/>
            <p:cNvSpPr>
              <a:spLocks/>
            </p:cNvSpPr>
            <p:nvPr/>
          </p:nvSpPr>
          <p:spPr bwMode="auto">
            <a:xfrm>
              <a:off x="3524" y="1670"/>
              <a:ext cx="166" cy="76"/>
            </a:xfrm>
            <a:custGeom>
              <a:avLst/>
              <a:gdLst>
                <a:gd name="T0" fmla="*/ 1 w 332"/>
                <a:gd name="T1" fmla="*/ 1 h 152"/>
                <a:gd name="T2" fmla="*/ 1 w 332"/>
                <a:gd name="T3" fmla="*/ 1 h 152"/>
                <a:gd name="T4" fmla="*/ 1 w 332"/>
                <a:gd name="T5" fmla="*/ 1 h 152"/>
                <a:gd name="T6" fmla="*/ 1 w 332"/>
                <a:gd name="T7" fmla="*/ 1 h 152"/>
                <a:gd name="T8" fmla="*/ 1 w 332"/>
                <a:gd name="T9" fmla="*/ 1 h 152"/>
                <a:gd name="T10" fmla="*/ 1 w 332"/>
                <a:gd name="T11" fmla="*/ 1 h 152"/>
                <a:gd name="T12" fmla="*/ 1 w 332"/>
                <a:gd name="T13" fmla="*/ 1 h 152"/>
                <a:gd name="T14" fmla="*/ 1 w 332"/>
                <a:gd name="T15" fmla="*/ 1 h 152"/>
                <a:gd name="T16" fmla="*/ 1 w 332"/>
                <a:gd name="T17" fmla="*/ 1 h 152"/>
                <a:gd name="T18" fmla="*/ 1 w 332"/>
                <a:gd name="T19" fmla="*/ 1 h 152"/>
                <a:gd name="T20" fmla="*/ 1 w 332"/>
                <a:gd name="T21" fmla="*/ 1 h 152"/>
                <a:gd name="T22" fmla="*/ 1 w 332"/>
                <a:gd name="T23" fmla="*/ 1 h 152"/>
                <a:gd name="T24" fmla="*/ 1 w 332"/>
                <a:gd name="T25" fmla="*/ 1 h 152"/>
                <a:gd name="T26" fmla="*/ 1 w 332"/>
                <a:gd name="T27" fmla="*/ 1 h 152"/>
                <a:gd name="T28" fmla="*/ 1 w 332"/>
                <a:gd name="T29" fmla="*/ 1 h 152"/>
                <a:gd name="T30" fmla="*/ 1 w 332"/>
                <a:gd name="T31" fmla="*/ 1 h 152"/>
                <a:gd name="T32" fmla="*/ 1 w 332"/>
                <a:gd name="T33" fmla="*/ 1 h 152"/>
                <a:gd name="T34" fmla="*/ 1 w 332"/>
                <a:gd name="T35" fmla="*/ 1 h 152"/>
                <a:gd name="T36" fmla="*/ 1 w 332"/>
                <a:gd name="T37" fmla="*/ 1 h 152"/>
                <a:gd name="T38" fmla="*/ 1 w 332"/>
                <a:gd name="T39" fmla="*/ 1 h 152"/>
                <a:gd name="T40" fmla="*/ 1 w 332"/>
                <a:gd name="T41" fmla="*/ 1 h 152"/>
                <a:gd name="T42" fmla="*/ 1 w 332"/>
                <a:gd name="T43" fmla="*/ 1 h 152"/>
                <a:gd name="T44" fmla="*/ 1 w 332"/>
                <a:gd name="T45" fmla="*/ 1 h 152"/>
                <a:gd name="T46" fmla="*/ 1 w 332"/>
                <a:gd name="T47" fmla="*/ 1 h 152"/>
                <a:gd name="T48" fmla="*/ 1 w 332"/>
                <a:gd name="T49" fmla="*/ 1 h 152"/>
                <a:gd name="T50" fmla="*/ 1 w 332"/>
                <a:gd name="T51" fmla="*/ 1 h 152"/>
                <a:gd name="T52" fmla="*/ 1 w 332"/>
                <a:gd name="T53" fmla="*/ 1 h 152"/>
                <a:gd name="T54" fmla="*/ 1 w 332"/>
                <a:gd name="T55" fmla="*/ 1 h 152"/>
                <a:gd name="T56" fmla="*/ 1 w 332"/>
                <a:gd name="T57" fmla="*/ 1 h 152"/>
                <a:gd name="T58" fmla="*/ 1 w 332"/>
                <a:gd name="T59" fmla="*/ 1 h 152"/>
                <a:gd name="T60" fmla="*/ 1 w 332"/>
                <a:gd name="T61" fmla="*/ 1 h 152"/>
                <a:gd name="T62" fmla="*/ 1 w 332"/>
                <a:gd name="T63" fmla="*/ 1 h 152"/>
                <a:gd name="T64" fmla="*/ 0 w 332"/>
                <a:gd name="T65" fmla="*/ 1 h 152"/>
                <a:gd name="T66" fmla="*/ 1 w 332"/>
                <a:gd name="T67" fmla="*/ 1 h 152"/>
                <a:gd name="T68" fmla="*/ 1 w 332"/>
                <a:gd name="T69" fmla="*/ 1 h 152"/>
                <a:gd name="T70" fmla="*/ 1 w 332"/>
                <a:gd name="T71" fmla="*/ 1 h 152"/>
                <a:gd name="T72" fmla="*/ 1 w 332"/>
                <a:gd name="T73" fmla="*/ 1 h 152"/>
                <a:gd name="T74" fmla="*/ 1 w 332"/>
                <a:gd name="T75" fmla="*/ 1 h 152"/>
                <a:gd name="T76" fmla="*/ 1 w 332"/>
                <a:gd name="T77" fmla="*/ 1 h 152"/>
                <a:gd name="T78" fmla="*/ 1 w 332"/>
                <a:gd name="T79" fmla="*/ 1 h 152"/>
                <a:gd name="T80" fmla="*/ 1 w 332"/>
                <a:gd name="T81" fmla="*/ 1 h 152"/>
                <a:gd name="T82" fmla="*/ 1 w 332"/>
                <a:gd name="T83" fmla="*/ 1 h 152"/>
                <a:gd name="T84" fmla="*/ 1 w 332"/>
                <a:gd name="T85" fmla="*/ 1 h 152"/>
                <a:gd name="T86" fmla="*/ 1 w 332"/>
                <a:gd name="T87" fmla="*/ 1 h 152"/>
                <a:gd name="T88" fmla="*/ 1 w 332"/>
                <a:gd name="T89" fmla="*/ 1 h 152"/>
                <a:gd name="T90" fmla="*/ 1 w 332"/>
                <a:gd name="T91" fmla="*/ 1 h 152"/>
                <a:gd name="T92" fmla="*/ 1 w 332"/>
                <a:gd name="T93" fmla="*/ 1 h 152"/>
                <a:gd name="T94" fmla="*/ 1 w 332"/>
                <a:gd name="T95" fmla="*/ 1 h 152"/>
                <a:gd name="T96" fmla="*/ 1 w 332"/>
                <a:gd name="T97" fmla="*/ 1 h 152"/>
                <a:gd name="T98" fmla="*/ 1 w 332"/>
                <a:gd name="T99" fmla="*/ 1 h 152"/>
                <a:gd name="T100" fmla="*/ 1 w 332"/>
                <a:gd name="T101" fmla="*/ 1 h 152"/>
                <a:gd name="T102" fmla="*/ 1 w 332"/>
                <a:gd name="T103" fmla="*/ 1 h 152"/>
                <a:gd name="T104" fmla="*/ 1 w 332"/>
                <a:gd name="T105" fmla="*/ 1 h 152"/>
                <a:gd name="T106" fmla="*/ 1 w 332"/>
                <a:gd name="T107" fmla="*/ 1 h 152"/>
                <a:gd name="T108" fmla="*/ 1 w 332"/>
                <a:gd name="T109" fmla="*/ 0 h 152"/>
                <a:gd name="T110" fmla="*/ 1 w 332"/>
                <a:gd name="T111" fmla="*/ 1 h 152"/>
                <a:gd name="T112" fmla="*/ 1 w 332"/>
                <a:gd name="T113" fmla="*/ 1 h 152"/>
                <a:gd name="T114" fmla="*/ 1 w 332"/>
                <a:gd name="T115" fmla="*/ 1 h 152"/>
                <a:gd name="T116" fmla="*/ 1 w 332"/>
                <a:gd name="T117" fmla="*/ 1 h 152"/>
                <a:gd name="T118" fmla="*/ 1 w 332"/>
                <a:gd name="T119" fmla="*/ 1 h 152"/>
                <a:gd name="T120" fmla="*/ 1 w 332"/>
                <a:gd name="T121" fmla="*/ 1 h 15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32"/>
                <a:gd name="T184" fmla="*/ 0 h 152"/>
                <a:gd name="T185" fmla="*/ 332 w 332"/>
                <a:gd name="T186" fmla="*/ 152 h 15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32" h="152">
                  <a:moveTo>
                    <a:pt x="331" y="21"/>
                  </a:moveTo>
                  <a:lnTo>
                    <a:pt x="332" y="28"/>
                  </a:lnTo>
                  <a:lnTo>
                    <a:pt x="330" y="33"/>
                  </a:lnTo>
                  <a:lnTo>
                    <a:pt x="326" y="38"/>
                  </a:lnTo>
                  <a:lnTo>
                    <a:pt x="321" y="41"/>
                  </a:lnTo>
                  <a:lnTo>
                    <a:pt x="318" y="33"/>
                  </a:lnTo>
                  <a:lnTo>
                    <a:pt x="313" y="25"/>
                  </a:lnTo>
                  <a:lnTo>
                    <a:pt x="306" y="19"/>
                  </a:lnTo>
                  <a:lnTo>
                    <a:pt x="298" y="15"/>
                  </a:lnTo>
                  <a:lnTo>
                    <a:pt x="286" y="14"/>
                  </a:lnTo>
                  <a:lnTo>
                    <a:pt x="273" y="14"/>
                  </a:lnTo>
                  <a:lnTo>
                    <a:pt x="262" y="14"/>
                  </a:lnTo>
                  <a:lnTo>
                    <a:pt x="250" y="16"/>
                  </a:lnTo>
                  <a:lnTo>
                    <a:pt x="238" y="20"/>
                  </a:lnTo>
                  <a:lnTo>
                    <a:pt x="226" y="24"/>
                  </a:lnTo>
                  <a:lnTo>
                    <a:pt x="216" y="31"/>
                  </a:lnTo>
                  <a:lnTo>
                    <a:pt x="205" y="37"/>
                  </a:lnTo>
                  <a:lnTo>
                    <a:pt x="191" y="55"/>
                  </a:lnTo>
                  <a:lnTo>
                    <a:pt x="177" y="75"/>
                  </a:lnTo>
                  <a:lnTo>
                    <a:pt x="162" y="95"/>
                  </a:lnTo>
                  <a:lnTo>
                    <a:pt x="146" y="112"/>
                  </a:lnTo>
                  <a:lnTo>
                    <a:pt x="129" y="129"/>
                  </a:lnTo>
                  <a:lnTo>
                    <a:pt x="110" y="141"/>
                  </a:lnTo>
                  <a:lnTo>
                    <a:pt x="89" y="150"/>
                  </a:lnTo>
                  <a:lnTo>
                    <a:pt x="64" y="152"/>
                  </a:lnTo>
                  <a:lnTo>
                    <a:pt x="55" y="152"/>
                  </a:lnTo>
                  <a:lnTo>
                    <a:pt x="46" y="152"/>
                  </a:lnTo>
                  <a:lnTo>
                    <a:pt x="38" y="152"/>
                  </a:lnTo>
                  <a:lnTo>
                    <a:pt x="30" y="150"/>
                  </a:lnTo>
                  <a:lnTo>
                    <a:pt x="22" y="148"/>
                  </a:lnTo>
                  <a:lnTo>
                    <a:pt x="14" y="146"/>
                  </a:lnTo>
                  <a:lnTo>
                    <a:pt x="8" y="143"/>
                  </a:lnTo>
                  <a:lnTo>
                    <a:pt x="0" y="141"/>
                  </a:lnTo>
                  <a:lnTo>
                    <a:pt x="9" y="139"/>
                  </a:lnTo>
                  <a:lnTo>
                    <a:pt x="19" y="138"/>
                  </a:lnTo>
                  <a:lnTo>
                    <a:pt x="31" y="138"/>
                  </a:lnTo>
                  <a:lnTo>
                    <a:pt x="43" y="137"/>
                  </a:lnTo>
                  <a:lnTo>
                    <a:pt x="55" y="134"/>
                  </a:lnTo>
                  <a:lnTo>
                    <a:pt x="65" y="130"/>
                  </a:lnTo>
                  <a:lnTo>
                    <a:pt x="76" y="125"/>
                  </a:lnTo>
                  <a:lnTo>
                    <a:pt x="85" y="117"/>
                  </a:lnTo>
                  <a:lnTo>
                    <a:pt x="97" y="104"/>
                  </a:lnTo>
                  <a:lnTo>
                    <a:pt x="107" y="92"/>
                  </a:lnTo>
                  <a:lnTo>
                    <a:pt x="119" y="79"/>
                  </a:lnTo>
                  <a:lnTo>
                    <a:pt x="131" y="67"/>
                  </a:lnTo>
                  <a:lnTo>
                    <a:pt x="144" y="57"/>
                  </a:lnTo>
                  <a:lnTo>
                    <a:pt x="156" y="46"/>
                  </a:lnTo>
                  <a:lnTo>
                    <a:pt x="169" y="37"/>
                  </a:lnTo>
                  <a:lnTo>
                    <a:pt x="183" y="28"/>
                  </a:lnTo>
                  <a:lnTo>
                    <a:pt x="196" y="21"/>
                  </a:lnTo>
                  <a:lnTo>
                    <a:pt x="211" y="15"/>
                  </a:lnTo>
                  <a:lnTo>
                    <a:pt x="225" y="10"/>
                  </a:lnTo>
                  <a:lnTo>
                    <a:pt x="241" y="4"/>
                  </a:lnTo>
                  <a:lnTo>
                    <a:pt x="255" y="2"/>
                  </a:lnTo>
                  <a:lnTo>
                    <a:pt x="272" y="0"/>
                  </a:lnTo>
                  <a:lnTo>
                    <a:pt x="288" y="2"/>
                  </a:lnTo>
                  <a:lnTo>
                    <a:pt x="305" y="3"/>
                  </a:lnTo>
                  <a:lnTo>
                    <a:pt x="313" y="7"/>
                  </a:lnTo>
                  <a:lnTo>
                    <a:pt x="319" y="10"/>
                  </a:lnTo>
                  <a:lnTo>
                    <a:pt x="326" y="15"/>
                  </a:lnTo>
                  <a:lnTo>
                    <a:pt x="331" y="21"/>
                  </a:lnTo>
                  <a:close/>
                </a:path>
              </a:pathLst>
            </a:custGeom>
            <a:solidFill>
              <a:srgbClr val="007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7" name="Freeform 63"/>
            <p:cNvSpPr>
              <a:spLocks/>
            </p:cNvSpPr>
            <p:nvPr/>
          </p:nvSpPr>
          <p:spPr bwMode="auto">
            <a:xfrm>
              <a:off x="3612" y="1693"/>
              <a:ext cx="30" cy="38"/>
            </a:xfrm>
            <a:custGeom>
              <a:avLst/>
              <a:gdLst>
                <a:gd name="T0" fmla="*/ 1 w 60"/>
                <a:gd name="T1" fmla="*/ 1 h 76"/>
                <a:gd name="T2" fmla="*/ 1 w 60"/>
                <a:gd name="T3" fmla="*/ 1 h 76"/>
                <a:gd name="T4" fmla="*/ 1 w 60"/>
                <a:gd name="T5" fmla="*/ 1 h 76"/>
                <a:gd name="T6" fmla="*/ 1 w 60"/>
                <a:gd name="T7" fmla="*/ 1 h 76"/>
                <a:gd name="T8" fmla="*/ 0 w 60"/>
                <a:gd name="T9" fmla="*/ 1 h 76"/>
                <a:gd name="T10" fmla="*/ 1 w 60"/>
                <a:gd name="T11" fmla="*/ 1 h 76"/>
                <a:gd name="T12" fmla="*/ 1 w 60"/>
                <a:gd name="T13" fmla="*/ 1 h 76"/>
                <a:gd name="T14" fmla="*/ 1 w 60"/>
                <a:gd name="T15" fmla="*/ 1 h 76"/>
                <a:gd name="T16" fmla="*/ 1 w 60"/>
                <a:gd name="T17" fmla="*/ 1 h 76"/>
                <a:gd name="T18" fmla="*/ 1 w 60"/>
                <a:gd name="T19" fmla="*/ 1 h 76"/>
                <a:gd name="T20" fmla="*/ 1 w 60"/>
                <a:gd name="T21" fmla="*/ 1 h 76"/>
                <a:gd name="T22" fmla="*/ 1 w 60"/>
                <a:gd name="T23" fmla="*/ 1 h 76"/>
                <a:gd name="T24" fmla="*/ 1 w 60"/>
                <a:gd name="T25" fmla="*/ 0 h 76"/>
                <a:gd name="T26" fmla="*/ 1 w 60"/>
                <a:gd name="T27" fmla="*/ 1 h 76"/>
                <a:gd name="T28" fmla="*/ 1 w 60"/>
                <a:gd name="T29" fmla="*/ 1 h 76"/>
                <a:gd name="T30" fmla="*/ 1 w 60"/>
                <a:gd name="T31" fmla="*/ 1 h 76"/>
                <a:gd name="T32" fmla="*/ 1 w 60"/>
                <a:gd name="T33" fmla="*/ 1 h 7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0"/>
                <a:gd name="T52" fmla="*/ 0 h 76"/>
                <a:gd name="T53" fmla="*/ 60 w 60"/>
                <a:gd name="T54" fmla="*/ 76 h 7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0" h="76">
                  <a:moveTo>
                    <a:pt x="34" y="66"/>
                  </a:moveTo>
                  <a:lnTo>
                    <a:pt x="26" y="70"/>
                  </a:lnTo>
                  <a:lnTo>
                    <a:pt x="17" y="72"/>
                  </a:lnTo>
                  <a:lnTo>
                    <a:pt x="7" y="75"/>
                  </a:lnTo>
                  <a:lnTo>
                    <a:pt x="0" y="76"/>
                  </a:lnTo>
                  <a:lnTo>
                    <a:pt x="7" y="68"/>
                  </a:lnTo>
                  <a:lnTo>
                    <a:pt x="15" y="61"/>
                  </a:lnTo>
                  <a:lnTo>
                    <a:pt x="22" y="51"/>
                  </a:lnTo>
                  <a:lnTo>
                    <a:pt x="30" y="41"/>
                  </a:lnTo>
                  <a:lnTo>
                    <a:pt x="37" y="30"/>
                  </a:lnTo>
                  <a:lnTo>
                    <a:pt x="45" y="21"/>
                  </a:lnTo>
                  <a:lnTo>
                    <a:pt x="53" y="11"/>
                  </a:lnTo>
                  <a:lnTo>
                    <a:pt x="60" y="0"/>
                  </a:lnTo>
                  <a:lnTo>
                    <a:pt x="57" y="17"/>
                  </a:lnTo>
                  <a:lnTo>
                    <a:pt x="56" y="37"/>
                  </a:lnTo>
                  <a:lnTo>
                    <a:pt x="49" y="55"/>
                  </a:lnTo>
                  <a:lnTo>
                    <a:pt x="34" y="66"/>
                  </a:lnTo>
                  <a:close/>
                </a:path>
              </a:pathLst>
            </a:custGeom>
            <a:solidFill>
              <a:srgbClr val="007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8" name="Freeform 64"/>
            <p:cNvSpPr>
              <a:spLocks/>
            </p:cNvSpPr>
            <p:nvPr/>
          </p:nvSpPr>
          <p:spPr bwMode="auto">
            <a:xfrm>
              <a:off x="3040" y="1694"/>
              <a:ext cx="439" cy="423"/>
            </a:xfrm>
            <a:custGeom>
              <a:avLst/>
              <a:gdLst>
                <a:gd name="T0" fmla="*/ 0 w 880"/>
                <a:gd name="T1" fmla="*/ 1 h 846"/>
                <a:gd name="T2" fmla="*/ 0 w 880"/>
                <a:gd name="T3" fmla="*/ 1 h 846"/>
                <a:gd name="T4" fmla="*/ 0 w 880"/>
                <a:gd name="T5" fmla="*/ 1 h 846"/>
                <a:gd name="T6" fmla="*/ 0 w 880"/>
                <a:gd name="T7" fmla="*/ 1 h 846"/>
                <a:gd name="T8" fmla="*/ 0 w 880"/>
                <a:gd name="T9" fmla="*/ 1 h 846"/>
                <a:gd name="T10" fmla="*/ 0 w 880"/>
                <a:gd name="T11" fmla="*/ 1 h 846"/>
                <a:gd name="T12" fmla="*/ 0 w 880"/>
                <a:gd name="T13" fmla="*/ 1 h 846"/>
                <a:gd name="T14" fmla="*/ 0 w 880"/>
                <a:gd name="T15" fmla="*/ 1 h 846"/>
                <a:gd name="T16" fmla="*/ 0 w 880"/>
                <a:gd name="T17" fmla="*/ 1 h 846"/>
                <a:gd name="T18" fmla="*/ 0 w 880"/>
                <a:gd name="T19" fmla="*/ 1 h 846"/>
                <a:gd name="T20" fmla="*/ 0 w 880"/>
                <a:gd name="T21" fmla="*/ 1 h 846"/>
                <a:gd name="T22" fmla="*/ 0 w 880"/>
                <a:gd name="T23" fmla="*/ 1 h 846"/>
                <a:gd name="T24" fmla="*/ 0 w 880"/>
                <a:gd name="T25" fmla="*/ 1 h 846"/>
                <a:gd name="T26" fmla="*/ 0 w 880"/>
                <a:gd name="T27" fmla="*/ 1 h 846"/>
                <a:gd name="T28" fmla="*/ 0 w 880"/>
                <a:gd name="T29" fmla="*/ 1 h 846"/>
                <a:gd name="T30" fmla="*/ 0 w 880"/>
                <a:gd name="T31" fmla="*/ 1 h 846"/>
                <a:gd name="T32" fmla="*/ 0 w 880"/>
                <a:gd name="T33" fmla="*/ 1 h 846"/>
                <a:gd name="T34" fmla="*/ 0 w 880"/>
                <a:gd name="T35" fmla="*/ 1 h 846"/>
                <a:gd name="T36" fmla="*/ 0 w 880"/>
                <a:gd name="T37" fmla="*/ 1 h 846"/>
                <a:gd name="T38" fmla="*/ 0 w 880"/>
                <a:gd name="T39" fmla="*/ 1 h 846"/>
                <a:gd name="T40" fmla="*/ 0 w 880"/>
                <a:gd name="T41" fmla="*/ 1 h 846"/>
                <a:gd name="T42" fmla="*/ 0 w 880"/>
                <a:gd name="T43" fmla="*/ 1 h 846"/>
                <a:gd name="T44" fmla="*/ 0 w 880"/>
                <a:gd name="T45" fmla="*/ 1 h 846"/>
                <a:gd name="T46" fmla="*/ 0 w 880"/>
                <a:gd name="T47" fmla="*/ 1 h 846"/>
                <a:gd name="T48" fmla="*/ 0 w 880"/>
                <a:gd name="T49" fmla="*/ 1 h 846"/>
                <a:gd name="T50" fmla="*/ 0 w 880"/>
                <a:gd name="T51" fmla="*/ 1 h 846"/>
                <a:gd name="T52" fmla="*/ 0 w 880"/>
                <a:gd name="T53" fmla="*/ 1 h 846"/>
                <a:gd name="T54" fmla="*/ 0 w 880"/>
                <a:gd name="T55" fmla="*/ 1 h 846"/>
                <a:gd name="T56" fmla="*/ 0 w 880"/>
                <a:gd name="T57" fmla="*/ 1 h 846"/>
                <a:gd name="T58" fmla="*/ 0 w 880"/>
                <a:gd name="T59" fmla="*/ 1 h 846"/>
                <a:gd name="T60" fmla="*/ 0 w 880"/>
                <a:gd name="T61" fmla="*/ 1 h 846"/>
                <a:gd name="T62" fmla="*/ 0 w 880"/>
                <a:gd name="T63" fmla="*/ 1 h 846"/>
                <a:gd name="T64" fmla="*/ 0 w 880"/>
                <a:gd name="T65" fmla="*/ 1 h 846"/>
                <a:gd name="T66" fmla="*/ 0 w 880"/>
                <a:gd name="T67" fmla="*/ 1 h 846"/>
                <a:gd name="T68" fmla="*/ 0 w 880"/>
                <a:gd name="T69" fmla="*/ 1 h 846"/>
                <a:gd name="T70" fmla="*/ 0 w 880"/>
                <a:gd name="T71" fmla="*/ 1 h 846"/>
                <a:gd name="T72" fmla="*/ 0 w 880"/>
                <a:gd name="T73" fmla="*/ 1 h 846"/>
                <a:gd name="T74" fmla="*/ 0 w 880"/>
                <a:gd name="T75" fmla="*/ 1 h 846"/>
                <a:gd name="T76" fmla="*/ 0 w 880"/>
                <a:gd name="T77" fmla="*/ 1 h 846"/>
                <a:gd name="T78" fmla="*/ 0 w 880"/>
                <a:gd name="T79" fmla="*/ 1 h 846"/>
                <a:gd name="T80" fmla="*/ 0 w 880"/>
                <a:gd name="T81" fmla="*/ 1 h 846"/>
                <a:gd name="T82" fmla="*/ 0 w 880"/>
                <a:gd name="T83" fmla="*/ 1 h 846"/>
                <a:gd name="T84" fmla="*/ 0 w 880"/>
                <a:gd name="T85" fmla="*/ 1 h 846"/>
                <a:gd name="T86" fmla="*/ 0 w 880"/>
                <a:gd name="T87" fmla="*/ 1 h 846"/>
                <a:gd name="T88" fmla="*/ 0 w 880"/>
                <a:gd name="T89" fmla="*/ 1 h 846"/>
                <a:gd name="T90" fmla="*/ 0 w 880"/>
                <a:gd name="T91" fmla="*/ 1 h 846"/>
                <a:gd name="T92" fmla="*/ 0 w 880"/>
                <a:gd name="T93" fmla="*/ 1 h 846"/>
                <a:gd name="T94" fmla="*/ 0 w 880"/>
                <a:gd name="T95" fmla="*/ 1 h 846"/>
                <a:gd name="T96" fmla="*/ 0 w 880"/>
                <a:gd name="T97" fmla="*/ 1 h 846"/>
                <a:gd name="T98" fmla="*/ 0 w 880"/>
                <a:gd name="T99" fmla="*/ 1 h 846"/>
                <a:gd name="T100" fmla="*/ 0 w 880"/>
                <a:gd name="T101" fmla="*/ 1 h 846"/>
                <a:gd name="T102" fmla="*/ 0 w 880"/>
                <a:gd name="T103" fmla="*/ 1 h 846"/>
                <a:gd name="T104" fmla="*/ 0 w 880"/>
                <a:gd name="T105" fmla="*/ 1 h 846"/>
                <a:gd name="T106" fmla="*/ 0 w 880"/>
                <a:gd name="T107" fmla="*/ 1 h 846"/>
                <a:gd name="T108" fmla="*/ 0 w 880"/>
                <a:gd name="T109" fmla="*/ 1 h 846"/>
                <a:gd name="T110" fmla="*/ 0 w 880"/>
                <a:gd name="T111" fmla="*/ 1 h 846"/>
                <a:gd name="T112" fmla="*/ 0 w 880"/>
                <a:gd name="T113" fmla="*/ 1 h 846"/>
                <a:gd name="T114" fmla="*/ 0 w 880"/>
                <a:gd name="T115" fmla="*/ 1 h 846"/>
                <a:gd name="T116" fmla="*/ 0 w 880"/>
                <a:gd name="T117" fmla="*/ 1 h 846"/>
                <a:gd name="T118" fmla="*/ 0 w 880"/>
                <a:gd name="T119" fmla="*/ 0 h 846"/>
                <a:gd name="T120" fmla="*/ 0 w 880"/>
                <a:gd name="T121" fmla="*/ 1 h 846"/>
                <a:gd name="T122" fmla="*/ 0 w 880"/>
                <a:gd name="T123" fmla="*/ 1 h 846"/>
                <a:gd name="T124" fmla="*/ 0 w 880"/>
                <a:gd name="T125" fmla="*/ 1 h 84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880"/>
                <a:gd name="T190" fmla="*/ 0 h 846"/>
                <a:gd name="T191" fmla="*/ 880 w 880"/>
                <a:gd name="T192" fmla="*/ 846 h 84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880" h="846">
                  <a:moveTo>
                    <a:pt x="818" y="94"/>
                  </a:moveTo>
                  <a:lnTo>
                    <a:pt x="820" y="111"/>
                  </a:lnTo>
                  <a:lnTo>
                    <a:pt x="825" y="127"/>
                  </a:lnTo>
                  <a:lnTo>
                    <a:pt x="834" y="140"/>
                  </a:lnTo>
                  <a:lnTo>
                    <a:pt x="846" y="153"/>
                  </a:lnTo>
                  <a:lnTo>
                    <a:pt x="858" y="166"/>
                  </a:lnTo>
                  <a:lnTo>
                    <a:pt x="868" y="179"/>
                  </a:lnTo>
                  <a:lnTo>
                    <a:pt x="875" y="194"/>
                  </a:lnTo>
                  <a:lnTo>
                    <a:pt x="877" y="211"/>
                  </a:lnTo>
                  <a:lnTo>
                    <a:pt x="880" y="234"/>
                  </a:lnTo>
                  <a:lnTo>
                    <a:pt x="876" y="258"/>
                  </a:lnTo>
                  <a:lnTo>
                    <a:pt x="868" y="279"/>
                  </a:lnTo>
                  <a:lnTo>
                    <a:pt x="856" y="298"/>
                  </a:lnTo>
                  <a:lnTo>
                    <a:pt x="848" y="306"/>
                  </a:lnTo>
                  <a:lnTo>
                    <a:pt x="841" y="313"/>
                  </a:lnTo>
                  <a:lnTo>
                    <a:pt x="831" y="319"/>
                  </a:lnTo>
                  <a:lnTo>
                    <a:pt x="824" y="325"/>
                  </a:lnTo>
                  <a:lnTo>
                    <a:pt x="813" y="329"/>
                  </a:lnTo>
                  <a:lnTo>
                    <a:pt x="804" y="333"/>
                  </a:lnTo>
                  <a:lnTo>
                    <a:pt x="793" y="334"/>
                  </a:lnTo>
                  <a:lnTo>
                    <a:pt x="783" y="335"/>
                  </a:lnTo>
                  <a:lnTo>
                    <a:pt x="779" y="346"/>
                  </a:lnTo>
                  <a:lnTo>
                    <a:pt x="775" y="356"/>
                  </a:lnTo>
                  <a:lnTo>
                    <a:pt x="774" y="368"/>
                  </a:lnTo>
                  <a:lnTo>
                    <a:pt x="776" y="380"/>
                  </a:lnTo>
                  <a:lnTo>
                    <a:pt x="786" y="384"/>
                  </a:lnTo>
                  <a:lnTo>
                    <a:pt x="795" y="382"/>
                  </a:lnTo>
                  <a:lnTo>
                    <a:pt x="804" y="380"/>
                  </a:lnTo>
                  <a:lnTo>
                    <a:pt x="813" y="377"/>
                  </a:lnTo>
                  <a:lnTo>
                    <a:pt x="770" y="416"/>
                  </a:lnTo>
                  <a:lnTo>
                    <a:pt x="761" y="450"/>
                  </a:lnTo>
                  <a:lnTo>
                    <a:pt x="748" y="484"/>
                  </a:lnTo>
                  <a:lnTo>
                    <a:pt x="729" y="517"/>
                  </a:lnTo>
                  <a:lnTo>
                    <a:pt x="707" y="547"/>
                  </a:lnTo>
                  <a:lnTo>
                    <a:pt x="682" y="575"/>
                  </a:lnTo>
                  <a:lnTo>
                    <a:pt x="653" y="598"/>
                  </a:lnTo>
                  <a:lnTo>
                    <a:pt x="623" y="618"/>
                  </a:lnTo>
                  <a:lnTo>
                    <a:pt x="591" y="634"/>
                  </a:lnTo>
                  <a:lnTo>
                    <a:pt x="579" y="636"/>
                  </a:lnTo>
                  <a:lnTo>
                    <a:pt x="566" y="639"/>
                  </a:lnTo>
                  <a:lnTo>
                    <a:pt x="554" y="640"/>
                  </a:lnTo>
                  <a:lnTo>
                    <a:pt x="541" y="642"/>
                  </a:lnTo>
                  <a:lnTo>
                    <a:pt x="529" y="644"/>
                  </a:lnTo>
                  <a:lnTo>
                    <a:pt x="517" y="649"/>
                  </a:lnTo>
                  <a:lnTo>
                    <a:pt x="508" y="656"/>
                  </a:lnTo>
                  <a:lnTo>
                    <a:pt x="499" y="665"/>
                  </a:lnTo>
                  <a:lnTo>
                    <a:pt x="482" y="684"/>
                  </a:lnTo>
                  <a:lnTo>
                    <a:pt x="467" y="704"/>
                  </a:lnTo>
                  <a:lnTo>
                    <a:pt x="456" y="727"/>
                  </a:lnTo>
                  <a:lnTo>
                    <a:pt x="448" y="749"/>
                  </a:lnTo>
                  <a:lnTo>
                    <a:pt x="444" y="774"/>
                  </a:lnTo>
                  <a:lnTo>
                    <a:pt x="443" y="799"/>
                  </a:lnTo>
                  <a:lnTo>
                    <a:pt x="445" y="822"/>
                  </a:lnTo>
                  <a:lnTo>
                    <a:pt x="452" y="846"/>
                  </a:lnTo>
                  <a:lnTo>
                    <a:pt x="435" y="821"/>
                  </a:lnTo>
                  <a:lnTo>
                    <a:pt x="426" y="791"/>
                  </a:lnTo>
                  <a:lnTo>
                    <a:pt x="423" y="758"/>
                  </a:lnTo>
                  <a:lnTo>
                    <a:pt x="424" y="725"/>
                  </a:lnTo>
                  <a:lnTo>
                    <a:pt x="427" y="702"/>
                  </a:lnTo>
                  <a:lnTo>
                    <a:pt x="433" y="681"/>
                  </a:lnTo>
                  <a:lnTo>
                    <a:pt x="439" y="660"/>
                  </a:lnTo>
                  <a:lnTo>
                    <a:pt x="435" y="636"/>
                  </a:lnTo>
                  <a:lnTo>
                    <a:pt x="418" y="587"/>
                  </a:lnTo>
                  <a:lnTo>
                    <a:pt x="409" y="534"/>
                  </a:lnTo>
                  <a:lnTo>
                    <a:pt x="407" y="479"/>
                  </a:lnTo>
                  <a:lnTo>
                    <a:pt x="412" y="426"/>
                  </a:lnTo>
                  <a:lnTo>
                    <a:pt x="419" y="448"/>
                  </a:lnTo>
                  <a:lnTo>
                    <a:pt x="423" y="471"/>
                  </a:lnTo>
                  <a:lnTo>
                    <a:pt x="428" y="495"/>
                  </a:lnTo>
                  <a:lnTo>
                    <a:pt x="435" y="517"/>
                  </a:lnTo>
                  <a:lnTo>
                    <a:pt x="441" y="539"/>
                  </a:lnTo>
                  <a:lnTo>
                    <a:pt x="452" y="560"/>
                  </a:lnTo>
                  <a:lnTo>
                    <a:pt x="466" y="580"/>
                  </a:lnTo>
                  <a:lnTo>
                    <a:pt x="484" y="596"/>
                  </a:lnTo>
                  <a:lnTo>
                    <a:pt x="501" y="601"/>
                  </a:lnTo>
                  <a:lnTo>
                    <a:pt x="520" y="605"/>
                  </a:lnTo>
                  <a:lnTo>
                    <a:pt x="537" y="606"/>
                  </a:lnTo>
                  <a:lnTo>
                    <a:pt x="555" y="605"/>
                  </a:lnTo>
                  <a:lnTo>
                    <a:pt x="572" y="602"/>
                  </a:lnTo>
                  <a:lnTo>
                    <a:pt x="589" y="597"/>
                  </a:lnTo>
                  <a:lnTo>
                    <a:pt x="605" y="589"/>
                  </a:lnTo>
                  <a:lnTo>
                    <a:pt x="621" y="579"/>
                  </a:lnTo>
                  <a:lnTo>
                    <a:pt x="640" y="563"/>
                  </a:lnTo>
                  <a:lnTo>
                    <a:pt x="657" y="545"/>
                  </a:lnTo>
                  <a:lnTo>
                    <a:pt x="674" y="526"/>
                  </a:lnTo>
                  <a:lnTo>
                    <a:pt x="690" y="507"/>
                  </a:lnTo>
                  <a:lnTo>
                    <a:pt x="704" y="487"/>
                  </a:lnTo>
                  <a:lnTo>
                    <a:pt x="719" y="466"/>
                  </a:lnTo>
                  <a:lnTo>
                    <a:pt x="731" y="445"/>
                  </a:lnTo>
                  <a:lnTo>
                    <a:pt x="742" y="424"/>
                  </a:lnTo>
                  <a:lnTo>
                    <a:pt x="731" y="423"/>
                  </a:lnTo>
                  <a:lnTo>
                    <a:pt x="719" y="420"/>
                  </a:lnTo>
                  <a:lnTo>
                    <a:pt x="708" y="416"/>
                  </a:lnTo>
                  <a:lnTo>
                    <a:pt x="699" y="411"/>
                  </a:lnTo>
                  <a:lnTo>
                    <a:pt x="689" y="405"/>
                  </a:lnTo>
                  <a:lnTo>
                    <a:pt x="680" y="397"/>
                  </a:lnTo>
                  <a:lnTo>
                    <a:pt x="670" y="390"/>
                  </a:lnTo>
                  <a:lnTo>
                    <a:pt x="663" y="382"/>
                  </a:lnTo>
                  <a:lnTo>
                    <a:pt x="655" y="405"/>
                  </a:lnTo>
                  <a:lnTo>
                    <a:pt x="649" y="428"/>
                  </a:lnTo>
                  <a:lnTo>
                    <a:pt x="644" y="452"/>
                  </a:lnTo>
                  <a:lnTo>
                    <a:pt x="640" y="475"/>
                  </a:lnTo>
                  <a:lnTo>
                    <a:pt x="631" y="474"/>
                  </a:lnTo>
                  <a:lnTo>
                    <a:pt x="622" y="474"/>
                  </a:lnTo>
                  <a:lnTo>
                    <a:pt x="613" y="473"/>
                  </a:lnTo>
                  <a:lnTo>
                    <a:pt x="604" y="470"/>
                  </a:lnTo>
                  <a:lnTo>
                    <a:pt x="594" y="467"/>
                  </a:lnTo>
                  <a:lnTo>
                    <a:pt x="585" y="465"/>
                  </a:lnTo>
                  <a:lnTo>
                    <a:pt x="576" y="461"/>
                  </a:lnTo>
                  <a:lnTo>
                    <a:pt x="568" y="457"/>
                  </a:lnTo>
                  <a:lnTo>
                    <a:pt x="573" y="452"/>
                  </a:lnTo>
                  <a:lnTo>
                    <a:pt x="580" y="449"/>
                  </a:lnTo>
                  <a:lnTo>
                    <a:pt x="588" y="446"/>
                  </a:lnTo>
                  <a:lnTo>
                    <a:pt x="596" y="445"/>
                  </a:lnTo>
                  <a:lnTo>
                    <a:pt x="602" y="445"/>
                  </a:lnTo>
                  <a:lnTo>
                    <a:pt x="610" y="445"/>
                  </a:lnTo>
                  <a:lnTo>
                    <a:pt x="618" y="444"/>
                  </a:lnTo>
                  <a:lnTo>
                    <a:pt x="626" y="443"/>
                  </a:lnTo>
                  <a:lnTo>
                    <a:pt x="631" y="426"/>
                  </a:lnTo>
                  <a:lnTo>
                    <a:pt x="636" y="406"/>
                  </a:lnTo>
                  <a:lnTo>
                    <a:pt x="640" y="388"/>
                  </a:lnTo>
                  <a:lnTo>
                    <a:pt x="647" y="369"/>
                  </a:lnTo>
                  <a:lnTo>
                    <a:pt x="653" y="352"/>
                  </a:lnTo>
                  <a:lnTo>
                    <a:pt x="664" y="338"/>
                  </a:lnTo>
                  <a:lnTo>
                    <a:pt x="678" y="325"/>
                  </a:lnTo>
                  <a:lnTo>
                    <a:pt x="697" y="317"/>
                  </a:lnTo>
                  <a:lnTo>
                    <a:pt x="706" y="314"/>
                  </a:lnTo>
                  <a:lnTo>
                    <a:pt x="715" y="314"/>
                  </a:lnTo>
                  <a:lnTo>
                    <a:pt x="724" y="314"/>
                  </a:lnTo>
                  <a:lnTo>
                    <a:pt x="732" y="316"/>
                  </a:lnTo>
                  <a:lnTo>
                    <a:pt x="741" y="318"/>
                  </a:lnTo>
                  <a:lnTo>
                    <a:pt x="749" y="322"/>
                  </a:lnTo>
                  <a:lnTo>
                    <a:pt x="755" y="327"/>
                  </a:lnTo>
                  <a:lnTo>
                    <a:pt x="762" y="334"/>
                  </a:lnTo>
                  <a:lnTo>
                    <a:pt x="770" y="263"/>
                  </a:lnTo>
                  <a:lnTo>
                    <a:pt x="776" y="268"/>
                  </a:lnTo>
                  <a:lnTo>
                    <a:pt x="779" y="275"/>
                  </a:lnTo>
                  <a:lnTo>
                    <a:pt x="782" y="283"/>
                  </a:lnTo>
                  <a:lnTo>
                    <a:pt x="787" y="288"/>
                  </a:lnTo>
                  <a:lnTo>
                    <a:pt x="797" y="281"/>
                  </a:lnTo>
                  <a:lnTo>
                    <a:pt x="808" y="272"/>
                  </a:lnTo>
                  <a:lnTo>
                    <a:pt x="817" y="263"/>
                  </a:lnTo>
                  <a:lnTo>
                    <a:pt x="825" y="253"/>
                  </a:lnTo>
                  <a:lnTo>
                    <a:pt x="830" y="242"/>
                  </a:lnTo>
                  <a:lnTo>
                    <a:pt x="835" y="230"/>
                  </a:lnTo>
                  <a:lnTo>
                    <a:pt x="838" y="217"/>
                  </a:lnTo>
                  <a:lnTo>
                    <a:pt x="838" y="204"/>
                  </a:lnTo>
                  <a:lnTo>
                    <a:pt x="838" y="195"/>
                  </a:lnTo>
                  <a:lnTo>
                    <a:pt x="837" y="186"/>
                  </a:lnTo>
                  <a:lnTo>
                    <a:pt x="834" y="177"/>
                  </a:lnTo>
                  <a:lnTo>
                    <a:pt x="830" y="168"/>
                  </a:lnTo>
                  <a:lnTo>
                    <a:pt x="820" y="187"/>
                  </a:lnTo>
                  <a:lnTo>
                    <a:pt x="805" y="206"/>
                  </a:lnTo>
                  <a:lnTo>
                    <a:pt x="789" y="223"/>
                  </a:lnTo>
                  <a:lnTo>
                    <a:pt x="771" y="236"/>
                  </a:lnTo>
                  <a:lnTo>
                    <a:pt x="752" y="249"/>
                  </a:lnTo>
                  <a:lnTo>
                    <a:pt x="731" y="261"/>
                  </a:lnTo>
                  <a:lnTo>
                    <a:pt x="711" y="270"/>
                  </a:lnTo>
                  <a:lnTo>
                    <a:pt x="690" y="278"/>
                  </a:lnTo>
                  <a:lnTo>
                    <a:pt x="708" y="267"/>
                  </a:lnTo>
                  <a:lnTo>
                    <a:pt x="724" y="254"/>
                  </a:lnTo>
                  <a:lnTo>
                    <a:pt x="738" y="238"/>
                  </a:lnTo>
                  <a:lnTo>
                    <a:pt x="752" y="223"/>
                  </a:lnTo>
                  <a:lnTo>
                    <a:pt x="763" y="206"/>
                  </a:lnTo>
                  <a:lnTo>
                    <a:pt x="772" y="187"/>
                  </a:lnTo>
                  <a:lnTo>
                    <a:pt x="782" y="168"/>
                  </a:lnTo>
                  <a:lnTo>
                    <a:pt x="788" y="148"/>
                  </a:lnTo>
                  <a:lnTo>
                    <a:pt x="786" y="132"/>
                  </a:lnTo>
                  <a:lnTo>
                    <a:pt x="782" y="116"/>
                  </a:lnTo>
                  <a:lnTo>
                    <a:pt x="776" y="102"/>
                  </a:lnTo>
                  <a:lnTo>
                    <a:pt x="770" y="88"/>
                  </a:lnTo>
                  <a:lnTo>
                    <a:pt x="761" y="75"/>
                  </a:lnTo>
                  <a:lnTo>
                    <a:pt x="750" y="63"/>
                  </a:lnTo>
                  <a:lnTo>
                    <a:pt x="738" y="52"/>
                  </a:lnTo>
                  <a:lnTo>
                    <a:pt x="724" y="44"/>
                  </a:lnTo>
                  <a:lnTo>
                    <a:pt x="697" y="38"/>
                  </a:lnTo>
                  <a:lnTo>
                    <a:pt x="670" y="34"/>
                  </a:lnTo>
                  <a:lnTo>
                    <a:pt x="644" y="33"/>
                  </a:lnTo>
                  <a:lnTo>
                    <a:pt x="619" y="34"/>
                  </a:lnTo>
                  <a:lnTo>
                    <a:pt x="594" y="38"/>
                  </a:lnTo>
                  <a:lnTo>
                    <a:pt x="570" y="44"/>
                  </a:lnTo>
                  <a:lnTo>
                    <a:pt x="546" y="52"/>
                  </a:lnTo>
                  <a:lnTo>
                    <a:pt x="524" y="60"/>
                  </a:lnTo>
                  <a:lnTo>
                    <a:pt x="500" y="71"/>
                  </a:lnTo>
                  <a:lnTo>
                    <a:pt x="477" y="82"/>
                  </a:lnTo>
                  <a:lnTo>
                    <a:pt x="454" y="93"/>
                  </a:lnTo>
                  <a:lnTo>
                    <a:pt x="432" y="105"/>
                  </a:lnTo>
                  <a:lnTo>
                    <a:pt x="410" y="116"/>
                  </a:lnTo>
                  <a:lnTo>
                    <a:pt x="388" y="128"/>
                  </a:lnTo>
                  <a:lnTo>
                    <a:pt x="364" y="139"/>
                  </a:lnTo>
                  <a:lnTo>
                    <a:pt x="342" y="148"/>
                  </a:lnTo>
                  <a:lnTo>
                    <a:pt x="313" y="165"/>
                  </a:lnTo>
                  <a:lnTo>
                    <a:pt x="286" y="186"/>
                  </a:lnTo>
                  <a:lnTo>
                    <a:pt x="258" y="209"/>
                  </a:lnTo>
                  <a:lnTo>
                    <a:pt x="234" y="234"/>
                  </a:lnTo>
                  <a:lnTo>
                    <a:pt x="214" y="262"/>
                  </a:lnTo>
                  <a:lnTo>
                    <a:pt x="196" y="292"/>
                  </a:lnTo>
                  <a:lnTo>
                    <a:pt x="185" y="323"/>
                  </a:lnTo>
                  <a:lnTo>
                    <a:pt x="181" y="357"/>
                  </a:lnTo>
                  <a:lnTo>
                    <a:pt x="183" y="393"/>
                  </a:lnTo>
                  <a:lnTo>
                    <a:pt x="190" y="427"/>
                  </a:lnTo>
                  <a:lnTo>
                    <a:pt x="199" y="461"/>
                  </a:lnTo>
                  <a:lnTo>
                    <a:pt x="210" y="494"/>
                  </a:lnTo>
                  <a:lnTo>
                    <a:pt x="219" y="528"/>
                  </a:lnTo>
                  <a:lnTo>
                    <a:pt x="224" y="562"/>
                  </a:lnTo>
                  <a:lnTo>
                    <a:pt x="224" y="596"/>
                  </a:lnTo>
                  <a:lnTo>
                    <a:pt x="215" y="632"/>
                  </a:lnTo>
                  <a:lnTo>
                    <a:pt x="207" y="652"/>
                  </a:lnTo>
                  <a:lnTo>
                    <a:pt x="196" y="672"/>
                  </a:lnTo>
                  <a:lnTo>
                    <a:pt x="182" y="689"/>
                  </a:lnTo>
                  <a:lnTo>
                    <a:pt x="166" y="703"/>
                  </a:lnTo>
                  <a:lnTo>
                    <a:pt x="148" y="716"/>
                  </a:lnTo>
                  <a:lnTo>
                    <a:pt x="128" y="727"/>
                  </a:lnTo>
                  <a:lnTo>
                    <a:pt x="107" y="733"/>
                  </a:lnTo>
                  <a:lnTo>
                    <a:pt x="85" y="736"/>
                  </a:lnTo>
                  <a:lnTo>
                    <a:pt x="76" y="736"/>
                  </a:lnTo>
                  <a:lnTo>
                    <a:pt x="67" y="735"/>
                  </a:lnTo>
                  <a:lnTo>
                    <a:pt x="59" y="733"/>
                  </a:lnTo>
                  <a:lnTo>
                    <a:pt x="51" y="731"/>
                  </a:lnTo>
                  <a:lnTo>
                    <a:pt x="43" y="728"/>
                  </a:lnTo>
                  <a:lnTo>
                    <a:pt x="35" y="724"/>
                  </a:lnTo>
                  <a:lnTo>
                    <a:pt x="28" y="720"/>
                  </a:lnTo>
                  <a:lnTo>
                    <a:pt x="21" y="715"/>
                  </a:lnTo>
                  <a:lnTo>
                    <a:pt x="11" y="702"/>
                  </a:lnTo>
                  <a:lnTo>
                    <a:pt x="3" y="687"/>
                  </a:lnTo>
                  <a:lnTo>
                    <a:pt x="0" y="670"/>
                  </a:lnTo>
                  <a:lnTo>
                    <a:pt x="0" y="653"/>
                  </a:lnTo>
                  <a:lnTo>
                    <a:pt x="3" y="642"/>
                  </a:lnTo>
                  <a:lnTo>
                    <a:pt x="8" y="631"/>
                  </a:lnTo>
                  <a:lnTo>
                    <a:pt x="15" y="622"/>
                  </a:lnTo>
                  <a:lnTo>
                    <a:pt x="24" y="613"/>
                  </a:lnTo>
                  <a:lnTo>
                    <a:pt x="30" y="612"/>
                  </a:lnTo>
                  <a:lnTo>
                    <a:pt x="37" y="610"/>
                  </a:lnTo>
                  <a:lnTo>
                    <a:pt x="43" y="610"/>
                  </a:lnTo>
                  <a:lnTo>
                    <a:pt x="50" y="612"/>
                  </a:lnTo>
                  <a:lnTo>
                    <a:pt x="55" y="613"/>
                  </a:lnTo>
                  <a:lnTo>
                    <a:pt x="62" y="615"/>
                  </a:lnTo>
                  <a:lnTo>
                    <a:pt x="67" y="619"/>
                  </a:lnTo>
                  <a:lnTo>
                    <a:pt x="71" y="623"/>
                  </a:lnTo>
                  <a:lnTo>
                    <a:pt x="67" y="622"/>
                  </a:lnTo>
                  <a:lnTo>
                    <a:pt x="62" y="621"/>
                  </a:lnTo>
                  <a:lnTo>
                    <a:pt x="56" y="621"/>
                  </a:lnTo>
                  <a:lnTo>
                    <a:pt x="51" y="619"/>
                  </a:lnTo>
                  <a:lnTo>
                    <a:pt x="46" y="619"/>
                  </a:lnTo>
                  <a:lnTo>
                    <a:pt x="41" y="619"/>
                  </a:lnTo>
                  <a:lnTo>
                    <a:pt x="35" y="621"/>
                  </a:lnTo>
                  <a:lnTo>
                    <a:pt x="30" y="623"/>
                  </a:lnTo>
                  <a:lnTo>
                    <a:pt x="22" y="630"/>
                  </a:lnTo>
                  <a:lnTo>
                    <a:pt x="17" y="639"/>
                  </a:lnTo>
                  <a:lnTo>
                    <a:pt x="15" y="648"/>
                  </a:lnTo>
                  <a:lnTo>
                    <a:pt x="17" y="659"/>
                  </a:lnTo>
                  <a:lnTo>
                    <a:pt x="20" y="664"/>
                  </a:lnTo>
                  <a:lnTo>
                    <a:pt x="24" y="669"/>
                  </a:lnTo>
                  <a:lnTo>
                    <a:pt x="29" y="674"/>
                  </a:lnTo>
                  <a:lnTo>
                    <a:pt x="33" y="677"/>
                  </a:lnTo>
                  <a:lnTo>
                    <a:pt x="38" y="681"/>
                  </a:lnTo>
                  <a:lnTo>
                    <a:pt x="45" y="684"/>
                  </a:lnTo>
                  <a:lnTo>
                    <a:pt x="50" y="685"/>
                  </a:lnTo>
                  <a:lnTo>
                    <a:pt x="56" y="685"/>
                  </a:lnTo>
                  <a:lnTo>
                    <a:pt x="76" y="680"/>
                  </a:lnTo>
                  <a:lnTo>
                    <a:pt x="94" y="669"/>
                  </a:lnTo>
                  <a:lnTo>
                    <a:pt x="110" y="656"/>
                  </a:lnTo>
                  <a:lnTo>
                    <a:pt x="125" y="640"/>
                  </a:lnTo>
                  <a:lnTo>
                    <a:pt x="136" y="623"/>
                  </a:lnTo>
                  <a:lnTo>
                    <a:pt x="147" y="605"/>
                  </a:lnTo>
                  <a:lnTo>
                    <a:pt x="156" y="587"/>
                  </a:lnTo>
                  <a:lnTo>
                    <a:pt x="162" y="568"/>
                  </a:lnTo>
                  <a:lnTo>
                    <a:pt x="157" y="528"/>
                  </a:lnTo>
                  <a:lnTo>
                    <a:pt x="148" y="487"/>
                  </a:lnTo>
                  <a:lnTo>
                    <a:pt x="135" y="449"/>
                  </a:lnTo>
                  <a:lnTo>
                    <a:pt x="122" y="410"/>
                  </a:lnTo>
                  <a:lnTo>
                    <a:pt x="110" y="372"/>
                  </a:lnTo>
                  <a:lnTo>
                    <a:pt x="104" y="333"/>
                  </a:lnTo>
                  <a:lnTo>
                    <a:pt x="102" y="291"/>
                  </a:lnTo>
                  <a:lnTo>
                    <a:pt x="110" y="247"/>
                  </a:lnTo>
                  <a:lnTo>
                    <a:pt x="126" y="223"/>
                  </a:lnTo>
                  <a:lnTo>
                    <a:pt x="144" y="202"/>
                  </a:lnTo>
                  <a:lnTo>
                    <a:pt x="162" y="182"/>
                  </a:lnTo>
                  <a:lnTo>
                    <a:pt x="183" y="165"/>
                  </a:lnTo>
                  <a:lnTo>
                    <a:pt x="206" y="150"/>
                  </a:lnTo>
                  <a:lnTo>
                    <a:pt x="228" y="137"/>
                  </a:lnTo>
                  <a:lnTo>
                    <a:pt x="253" y="126"/>
                  </a:lnTo>
                  <a:lnTo>
                    <a:pt x="276" y="115"/>
                  </a:lnTo>
                  <a:lnTo>
                    <a:pt x="301" y="106"/>
                  </a:lnTo>
                  <a:lnTo>
                    <a:pt x="327" y="97"/>
                  </a:lnTo>
                  <a:lnTo>
                    <a:pt x="352" y="88"/>
                  </a:lnTo>
                  <a:lnTo>
                    <a:pt x="378" y="80"/>
                  </a:lnTo>
                  <a:lnTo>
                    <a:pt x="403" y="71"/>
                  </a:lnTo>
                  <a:lnTo>
                    <a:pt x="428" y="60"/>
                  </a:lnTo>
                  <a:lnTo>
                    <a:pt x="453" y="50"/>
                  </a:lnTo>
                  <a:lnTo>
                    <a:pt x="477" y="38"/>
                  </a:lnTo>
                  <a:lnTo>
                    <a:pt x="492" y="31"/>
                  </a:lnTo>
                  <a:lnTo>
                    <a:pt x="509" y="25"/>
                  </a:lnTo>
                  <a:lnTo>
                    <a:pt x="526" y="18"/>
                  </a:lnTo>
                  <a:lnTo>
                    <a:pt x="543" y="13"/>
                  </a:lnTo>
                  <a:lnTo>
                    <a:pt x="562" y="9"/>
                  </a:lnTo>
                  <a:lnTo>
                    <a:pt x="580" y="5"/>
                  </a:lnTo>
                  <a:lnTo>
                    <a:pt x="600" y="3"/>
                  </a:lnTo>
                  <a:lnTo>
                    <a:pt x="618" y="1"/>
                  </a:lnTo>
                  <a:lnTo>
                    <a:pt x="638" y="0"/>
                  </a:lnTo>
                  <a:lnTo>
                    <a:pt x="656" y="0"/>
                  </a:lnTo>
                  <a:lnTo>
                    <a:pt x="676" y="3"/>
                  </a:lnTo>
                  <a:lnTo>
                    <a:pt x="694" y="5"/>
                  </a:lnTo>
                  <a:lnTo>
                    <a:pt x="711" y="9"/>
                  </a:lnTo>
                  <a:lnTo>
                    <a:pt x="729" y="14"/>
                  </a:lnTo>
                  <a:lnTo>
                    <a:pt x="746" y="21"/>
                  </a:lnTo>
                  <a:lnTo>
                    <a:pt x="762" y="29"/>
                  </a:lnTo>
                  <a:lnTo>
                    <a:pt x="771" y="35"/>
                  </a:lnTo>
                  <a:lnTo>
                    <a:pt x="780" y="42"/>
                  </a:lnTo>
                  <a:lnTo>
                    <a:pt x="788" y="50"/>
                  </a:lnTo>
                  <a:lnTo>
                    <a:pt x="796" y="58"/>
                  </a:lnTo>
                  <a:lnTo>
                    <a:pt x="803" y="67"/>
                  </a:lnTo>
                  <a:lnTo>
                    <a:pt x="808" y="76"/>
                  </a:lnTo>
                  <a:lnTo>
                    <a:pt x="813" y="85"/>
                  </a:lnTo>
                  <a:lnTo>
                    <a:pt x="818" y="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09" name="Freeform 65"/>
            <p:cNvSpPr>
              <a:spLocks/>
            </p:cNvSpPr>
            <p:nvPr/>
          </p:nvSpPr>
          <p:spPr bwMode="auto">
            <a:xfrm>
              <a:off x="3977" y="1703"/>
              <a:ext cx="72" cy="144"/>
            </a:xfrm>
            <a:custGeom>
              <a:avLst/>
              <a:gdLst>
                <a:gd name="T0" fmla="*/ 0 w 145"/>
                <a:gd name="T1" fmla="*/ 1 h 288"/>
                <a:gd name="T2" fmla="*/ 0 w 145"/>
                <a:gd name="T3" fmla="*/ 1 h 288"/>
                <a:gd name="T4" fmla="*/ 0 w 145"/>
                <a:gd name="T5" fmla="*/ 1 h 288"/>
                <a:gd name="T6" fmla="*/ 0 w 145"/>
                <a:gd name="T7" fmla="*/ 1 h 288"/>
                <a:gd name="T8" fmla="*/ 0 w 145"/>
                <a:gd name="T9" fmla="*/ 1 h 288"/>
                <a:gd name="T10" fmla="*/ 0 w 145"/>
                <a:gd name="T11" fmla="*/ 1 h 288"/>
                <a:gd name="T12" fmla="*/ 0 w 145"/>
                <a:gd name="T13" fmla="*/ 1 h 288"/>
                <a:gd name="T14" fmla="*/ 0 w 145"/>
                <a:gd name="T15" fmla="*/ 1 h 288"/>
                <a:gd name="T16" fmla="*/ 0 w 145"/>
                <a:gd name="T17" fmla="*/ 1 h 288"/>
                <a:gd name="T18" fmla="*/ 0 w 145"/>
                <a:gd name="T19" fmla="*/ 1 h 288"/>
                <a:gd name="T20" fmla="*/ 0 w 145"/>
                <a:gd name="T21" fmla="*/ 1 h 288"/>
                <a:gd name="T22" fmla="*/ 0 w 145"/>
                <a:gd name="T23" fmla="*/ 1 h 288"/>
                <a:gd name="T24" fmla="*/ 0 w 145"/>
                <a:gd name="T25" fmla="*/ 1 h 288"/>
                <a:gd name="T26" fmla="*/ 0 w 145"/>
                <a:gd name="T27" fmla="*/ 1 h 288"/>
                <a:gd name="T28" fmla="*/ 0 w 145"/>
                <a:gd name="T29" fmla="*/ 1 h 288"/>
                <a:gd name="T30" fmla="*/ 0 w 145"/>
                <a:gd name="T31" fmla="*/ 1 h 288"/>
                <a:gd name="T32" fmla="*/ 0 w 145"/>
                <a:gd name="T33" fmla="*/ 1 h 288"/>
                <a:gd name="T34" fmla="*/ 0 w 145"/>
                <a:gd name="T35" fmla="*/ 1 h 288"/>
                <a:gd name="T36" fmla="*/ 0 w 145"/>
                <a:gd name="T37" fmla="*/ 1 h 288"/>
                <a:gd name="T38" fmla="*/ 0 w 145"/>
                <a:gd name="T39" fmla="*/ 1 h 288"/>
                <a:gd name="T40" fmla="*/ 0 w 145"/>
                <a:gd name="T41" fmla="*/ 1 h 288"/>
                <a:gd name="T42" fmla="*/ 0 w 145"/>
                <a:gd name="T43" fmla="*/ 1 h 288"/>
                <a:gd name="T44" fmla="*/ 0 w 145"/>
                <a:gd name="T45" fmla="*/ 1 h 288"/>
                <a:gd name="T46" fmla="*/ 0 w 145"/>
                <a:gd name="T47" fmla="*/ 1 h 288"/>
                <a:gd name="T48" fmla="*/ 0 w 145"/>
                <a:gd name="T49" fmla="*/ 0 h 288"/>
                <a:gd name="T50" fmla="*/ 0 w 145"/>
                <a:gd name="T51" fmla="*/ 1 h 288"/>
                <a:gd name="T52" fmla="*/ 0 w 145"/>
                <a:gd name="T53" fmla="*/ 1 h 288"/>
                <a:gd name="T54" fmla="*/ 0 w 145"/>
                <a:gd name="T55" fmla="*/ 1 h 288"/>
                <a:gd name="T56" fmla="*/ 0 w 145"/>
                <a:gd name="T57" fmla="*/ 1 h 288"/>
                <a:gd name="T58" fmla="*/ 0 w 145"/>
                <a:gd name="T59" fmla="*/ 1 h 288"/>
                <a:gd name="T60" fmla="*/ 0 w 145"/>
                <a:gd name="T61" fmla="*/ 1 h 288"/>
                <a:gd name="T62" fmla="*/ 0 w 145"/>
                <a:gd name="T63" fmla="*/ 1 h 288"/>
                <a:gd name="T64" fmla="*/ 0 w 145"/>
                <a:gd name="T65" fmla="*/ 1 h 28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45"/>
                <a:gd name="T100" fmla="*/ 0 h 288"/>
                <a:gd name="T101" fmla="*/ 145 w 145"/>
                <a:gd name="T102" fmla="*/ 288 h 28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45" h="288">
                  <a:moveTo>
                    <a:pt x="131" y="192"/>
                  </a:moveTo>
                  <a:lnTo>
                    <a:pt x="114" y="206"/>
                  </a:lnTo>
                  <a:lnTo>
                    <a:pt x="96" y="215"/>
                  </a:lnTo>
                  <a:lnTo>
                    <a:pt x="77" y="223"/>
                  </a:lnTo>
                  <a:lnTo>
                    <a:pt x="57" y="230"/>
                  </a:lnTo>
                  <a:lnTo>
                    <a:pt x="39" y="240"/>
                  </a:lnTo>
                  <a:lnTo>
                    <a:pt x="23" y="251"/>
                  </a:lnTo>
                  <a:lnTo>
                    <a:pt x="10" y="267"/>
                  </a:lnTo>
                  <a:lnTo>
                    <a:pt x="0" y="288"/>
                  </a:lnTo>
                  <a:lnTo>
                    <a:pt x="4" y="264"/>
                  </a:lnTo>
                  <a:lnTo>
                    <a:pt x="15" y="245"/>
                  </a:lnTo>
                  <a:lnTo>
                    <a:pt x="32" y="229"/>
                  </a:lnTo>
                  <a:lnTo>
                    <a:pt x="52" y="215"/>
                  </a:lnTo>
                  <a:lnTo>
                    <a:pt x="70" y="200"/>
                  </a:lnTo>
                  <a:lnTo>
                    <a:pt x="85" y="183"/>
                  </a:lnTo>
                  <a:lnTo>
                    <a:pt x="93" y="162"/>
                  </a:lnTo>
                  <a:lnTo>
                    <a:pt x="93" y="137"/>
                  </a:lnTo>
                  <a:lnTo>
                    <a:pt x="83" y="122"/>
                  </a:lnTo>
                  <a:lnTo>
                    <a:pt x="76" y="105"/>
                  </a:lnTo>
                  <a:lnTo>
                    <a:pt x="70" y="88"/>
                  </a:lnTo>
                  <a:lnTo>
                    <a:pt x="66" y="71"/>
                  </a:lnTo>
                  <a:lnTo>
                    <a:pt x="64" y="52"/>
                  </a:lnTo>
                  <a:lnTo>
                    <a:pt x="65" y="34"/>
                  </a:lnTo>
                  <a:lnTo>
                    <a:pt x="69" y="17"/>
                  </a:lnTo>
                  <a:lnTo>
                    <a:pt x="77" y="0"/>
                  </a:lnTo>
                  <a:lnTo>
                    <a:pt x="74" y="29"/>
                  </a:lnTo>
                  <a:lnTo>
                    <a:pt x="82" y="52"/>
                  </a:lnTo>
                  <a:lnTo>
                    <a:pt x="98" y="75"/>
                  </a:lnTo>
                  <a:lnTo>
                    <a:pt x="116" y="96"/>
                  </a:lnTo>
                  <a:lnTo>
                    <a:pt x="133" y="116"/>
                  </a:lnTo>
                  <a:lnTo>
                    <a:pt x="144" y="139"/>
                  </a:lnTo>
                  <a:lnTo>
                    <a:pt x="145" y="164"/>
                  </a:lnTo>
                  <a:lnTo>
                    <a:pt x="131" y="192"/>
                  </a:lnTo>
                  <a:close/>
                </a:path>
              </a:pathLst>
            </a:custGeom>
            <a:solidFill>
              <a:srgbClr val="7F7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0" name="Freeform 66"/>
            <p:cNvSpPr>
              <a:spLocks/>
            </p:cNvSpPr>
            <p:nvPr/>
          </p:nvSpPr>
          <p:spPr bwMode="auto">
            <a:xfrm>
              <a:off x="3701" y="1719"/>
              <a:ext cx="45" cy="49"/>
            </a:xfrm>
            <a:custGeom>
              <a:avLst/>
              <a:gdLst>
                <a:gd name="T0" fmla="*/ 1 w 90"/>
                <a:gd name="T1" fmla="*/ 1 h 98"/>
                <a:gd name="T2" fmla="*/ 1 w 90"/>
                <a:gd name="T3" fmla="*/ 1 h 98"/>
                <a:gd name="T4" fmla="*/ 1 w 90"/>
                <a:gd name="T5" fmla="*/ 1 h 98"/>
                <a:gd name="T6" fmla="*/ 1 w 90"/>
                <a:gd name="T7" fmla="*/ 1 h 98"/>
                <a:gd name="T8" fmla="*/ 1 w 90"/>
                <a:gd name="T9" fmla="*/ 1 h 98"/>
                <a:gd name="T10" fmla="*/ 1 w 90"/>
                <a:gd name="T11" fmla="*/ 1 h 98"/>
                <a:gd name="T12" fmla="*/ 1 w 90"/>
                <a:gd name="T13" fmla="*/ 1 h 98"/>
                <a:gd name="T14" fmla="*/ 1 w 90"/>
                <a:gd name="T15" fmla="*/ 1 h 98"/>
                <a:gd name="T16" fmla="*/ 1 w 90"/>
                <a:gd name="T17" fmla="*/ 1 h 98"/>
                <a:gd name="T18" fmla="*/ 1 w 90"/>
                <a:gd name="T19" fmla="*/ 1 h 98"/>
                <a:gd name="T20" fmla="*/ 0 w 90"/>
                <a:gd name="T21" fmla="*/ 1 h 98"/>
                <a:gd name="T22" fmla="*/ 0 w 90"/>
                <a:gd name="T23" fmla="*/ 1 h 98"/>
                <a:gd name="T24" fmla="*/ 1 w 90"/>
                <a:gd name="T25" fmla="*/ 1 h 98"/>
                <a:gd name="T26" fmla="*/ 1 w 90"/>
                <a:gd name="T27" fmla="*/ 0 h 98"/>
                <a:gd name="T28" fmla="*/ 1 w 90"/>
                <a:gd name="T29" fmla="*/ 1 h 98"/>
                <a:gd name="T30" fmla="*/ 1 w 90"/>
                <a:gd name="T31" fmla="*/ 1 h 98"/>
                <a:gd name="T32" fmla="*/ 1 w 90"/>
                <a:gd name="T33" fmla="*/ 1 h 98"/>
                <a:gd name="T34" fmla="*/ 1 w 90"/>
                <a:gd name="T35" fmla="*/ 1 h 98"/>
                <a:gd name="T36" fmla="*/ 1 w 90"/>
                <a:gd name="T37" fmla="*/ 1 h 98"/>
                <a:gd name="T38" fmla="*/ 1 w 90"/>
                <a:gd name="T39" fmla="*/ 1 h 98"/>
                <a:gd name="T40" fmla="*/ 1 w 90"/>
                <a:gd name="T41" fmla="*/ 1 h 98"/>
                <a:gd name="T42" fmla="*/ 1 w 90"/>
                <a:gd name="T43" fmla="*/ 1 h 9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90"/>
                <a:gd name="T67" fmla="*/ 0 h 98"/>
                <a:gd name="T68" fmla="*/ 90 w 90"/>
                <a:gd name="T69" fmla="*/ 98 h 9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90" h="98">
                  <a:moveTo>
                    <a:pt x="87" y="94"/>
                  </a:moveTo>
                  <a:lnTo>
                    <a:pt x="90" y="98"/>
                  </a:lnTo>
                  <a:lnTo>
                    <a:pt x="78" y="97"/>
                  </a:lnTo>
                  <a:lnTo>
                    <a:pt x="66" y="94"/>
                  </a:lnTo>
                  <a:lnTo>
                    <a:pt x="53" y="91"/>
                  </a:lnTo>
                  <a:lnTo>
                    <a:pt x="40" y="87"/>
                  </a:lnTo>
                  <a:lnTo>
                    <a:pt x="28" y="82"/>
                  </a:lnTo>
                  <a:lnTo>
                    <a:pt x="17" y="73"/>
                  </a:lnTo>
                  <a:lnTo>
                    <a:pt x="9" y="63"/>
                  </a:lnTo>
                  <a:lnTo>
                    <a:pt x="2" y="49"/>
                  </a:lnTo>
                  <a:lnTo>
                    <a:pt x="0" y="38"/>
                  </a:lnTo>
                  <a:lnTo>
                    <a:pt x="0" y="25"/>
                  </a:lnTo>
                  <a:lnTo>
                    <a:pt x="2" y="11"/>
                  </a:lnTo>
                  <a:lnTo>
                    <a:pt x="6" y="0"/>
                  </a:lnTo>
                  <a:lnTo>
                    <a:pt x="13" y="14"/>
                  </a:lnTo>
                  <a:lnTo>
                    <a:pt x="19" y="28"/>
                  </a:lnTo>
                  <a:lnTo>
                    <a:pt x="27" y="43"/>
                  </a:lnTo>
                  <a:lnTo>
                    <a:pt x="35" y="57"/>
                  </a:lnTo>
                  <a:lnTo>
                    <a:pt x="45" y="70"/>
                  </a:lnTo>
                  <a:lnTo>
                    <a:pt x="57" y="81"/>
                  </a:lnTo>
                  <a:lnTo>
                    <a:pt x="72" y="89"/>
                  </a:lnTo>
                  <a:lnTo>
                    <a:pt x="87" y="94"/>
                  </a:lnTo>
                  <a:close/>
                </a:path>
              </a:pathLst>
            </a:custGeom>
            <a:solidFill>
              <a:srgbClr val="007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1" name="Freeform 67"/>
            <p:cNvSpPr>
              <a:spLocks/>
            </p:cNvSpPr>
            <p:nvPr/>
          </p:nvSpPr>
          <p:spPr bwMode="auto">
            <a:xfrm>
              <a:off x="3527" y="1721"/>
              <a:ext cx="268" cy="300"/>
            </a:xfrm>
            <a:custGeom>
              <a:avLst/>
              <a:gdLst>
                <a:gd name="T0" fmla="*/ 1 w 536"/>
                <a:gd name="T1" fmla="*/ 1 h 599"/>
                <a:gd name="T2" fmla="*/ 1 w 536"/>
                <a:gd name="T3" fmla="*/ 1 h 599"/>
                <a:gd name="T4" fmla="*/ 1 w 536"/>
                <a:gd name="T5" fmla="*/ 1 h 599"/>
                <a:gd name="T6" fmla="*/ 1 w 536"/>
                <a:gd name="T7" fmla="*/ 1 h 599"/>
                <a:gd name="T8" fmla="*/ 1 w 536"/>
                <a:gd name="T9" fmla="*/ 1 h 599"/>
                <a:gd name="T10" fmla="*/ 1 w 536"/>
                <a:gd name="T11" fmla="*/ 1 h 599"/>
                <a:gd name="T12" fmla="*/ 1 w 536"/>
                <a:gd name="T13" fmla="*/ 1 h 599"/>
                <a:gd name="T14" fmla="*/ 1 w 536"/>
                <a:gd name="T15" fmla="*/ 1 h 599"/>
                <a:gd name="T16" fmla="*/ 1 w 536"/>
                <a:gd name="T17" fmla="*/ 1 h 599"/>
                <a:gd name="T18" fmla="*/ 1 w 536"/>
                <a:gd name="T19" fmla="*/ 1 h 599"/>
                <a:gd name="T20" fmla="*/ 1 w 536"/>
                <a:gd name="T21" fmla="*/ 1 h 599"/>
                <a:gd name="T22" fmla="*/ 1 w 536"/>
                <a:gd name="T23" fmla="*/ 1 h 599"/>
                <a:gd name="T24" fmla="*/ 1 w 536"/>
                <a:gd name="T25" fmla="*/ 1 h 599"/>
                <a:gd name="T26" fmla="*/ 1 w 536"/>
                <a:gd name="T27" fmla="*/ 1 h 599"/>
                <a:gd name="T28" fmla="*/ 1 w 536"/>
                <a:gd name="T29" fmla="*/ 1 h 599"/>
                <a:gd name="T30" fmla="*/ 1 w 536"/>
                <a:gd name="T31" fmla="*/ 1 h 599"/>
                <a:gd name="T32" fmla="*/ 1 w 536"/>
                <a:gd name="T33" fmla="*/ 1 h 599"/>
                <a:gd name="T34" fmla="*/ 1 w 536"/>
                <a:gd name="T35" fmla="*/ 1 h 599"/>
                <a:gd name="T36" fmla="*/ 1 w 536"/>
                <a:gd name="T37" fmla="*/ 1 h 599"/>
                <a:gd name="T38" fmla="*/ 1 w 536"/>
                <a:gd name="T39" fmla="*/ 1 h 599"/>
                <a:gd name="T40" fmla="*/ 1 w 536"/>
                <a:gd name="T41" fmla="*/ 1 h 599"/>
                <a:gd name="T42" fmla="*/ 1 w 536"/>
                <a:gd name="T43" fmla="*/ 1 h 599"/>
                <a:gd name="T44" fmla="*/ 1 w 536"/>
                <a:gd name="T45" fmla="*/ 1 h 599"/>
                <a:gd name="T46" fmla="*/ 1 w 536"/>
                <a:gd name="T47" fmla="*/ 1 h 599"/>
                <a:gd name="T48" fmla="*/ 1 w 536"/>
                <a:gd name="T49" fmla="*/ 1 h 599"/>
                <a:gd name="T50" fmla="*/ 1 w 536"/>
                <a:gd name="T51" fmla="*/ 1 h 599"/>
                <a:gd name="T52" fmla="*/ 1 w 536"/>
                <a:gd name="T53" fmla="*/ 1 h 599"/>
                <a:gd name="T54" fmla="*/ 1 w 536"/>
                <a:gd name="T55" fmla="*/ 1 h 599"/>
                <a:gd name="T56" fmla="*/ 1 w 536"/>
                <a:gd name="T57" fmla="*/ 1 h 599"/>
                <a:gd name="T58" fmla="*/ 1 w 536"/>
                <a:gd name="T59" fmla="*/ 1 h 599"/>
                <a:gd name="T60" fmla="*/ 1 w 536"/>
                <a:gd name="T61" fmla="*/ 1 h 599"/>
                <a:gd name="T62" fmla="*/ 1 w 536"/>
                <a:gd name="T63" fmla="*/ 1 h 599"/>
                <a:gd name="T64" fmla="*/ 1 w 536"/>
                <a:gd name="T65" fmla="*/ 1 h 599"/>
                <a:gd name="T66" fmla="*/ 1 w 536"/>
                <a:gd name="T67" fmla="*/ 1 h 599"/>
                <a:gd name="T68" fmla="*/ 1 w 536"/>
                <a:gd name="T69" fmla="*/ 1 h 599"/>
                <a:gd name="T70" fmla="*/ 1 w 536"/>
                <a:gd name="T71" fmla="*/ 1 h 599"/>
                <a:gd name="T72" fmla="*/ 1 w 536"/>
                <a:gd name="T73" fmla="*/ 1 h 599"/>
                <a:gd name="T74" fmla="*/ 1 w 536"/>
                <a:gd name="T75" fmla="*/ 1 h 599"/>
                <a:gd name="T76" fmla="*/ 1 w 536"/>
                <a:gd name="T77" fmla="*/ 1 h 599"/>
                <a:gd name="T78" fmla="*/ 1 w 536"/>
                <a:gd name="T79" fmla="*/ 1 h 599"/>
                <a:gd name="T80" fmla="*/ 1 w 536"/>
                <a:gd name="T81" fmla="*/ 1 h 599"/>
                <a:gd name="T82" fmla="*/ 1 w 536"/>
                <a:gd name="T83" fmla="*/ 1 h 599"/>
                <a:gd name="T84" fmla="*/ 1 w 536"/>
                <a:gd name="T85" fmla="*/ 1 h 599"/>
                <a:gd name="T86" fmla="*/ 1 w 536"/>
                <a:gd name="T87" fmla="*/ 1 h 599"/>
                <a:gd name="T88" fmla="*/ 1 w 536"/>
                <a:gd name="T89" fmla="*/ 1 h 599"/>
                <a:gd name="T90" fmla="*/ 1 w 536"/>
                <a:gd name="T91" fmla="*/ 1 h 599"/>
                <a:gd name="T92" fmla="*/ 1 w 536"/>
                <a:gd name="T93" fmla="*/ 1 h 599"/>
                <a:gd name="T94" fmla="*/ 1 w 536"/>
                <a:gd name="T95" fmla="*/ 1 h 599"/>
                <a:gd name="T96" fmla="*/ 1 w 536"/>
                <a:gd name="T97" fmla="*/ 1 h 599"/>
                <a:gd name="T98" fmla="*/ 1 w 536"/>
                <a:gd name="T99" fmla="*/ 1 h 599"/>
                <a:gd name="T100" fmla="*/ 1 w 536"/>
                <a:gd name="T101" fmla="*/ 1 h 599"/>
                <a:gd name="T102" fmla="*/ 0 w 536"/>
                <a:gd name="T103" fmla="*/ 1 h 599"/>
                <a:gd name="T104" fmla="*/ 1 w 536"/>
                <a:gd name="T105" fmla="*/ 1 h 599"/>
                <a:gd name="T106" fmla="*/ 1 w 536"/>
                <a:gd name="T107" fmla="*/ 1 h 599"/>
                <a:gd name="T108" fmla="*/ 1 w 536"/>
                <a:gd name="T109" fmla="*/ 1 h 599"/>
                <a:gd name="T110" fmla="*/ 1 w 536"/>
                <a:gd name="T111" fmla="*/ 1 h 599"/>
                <a:gd name="T112" fmla="*/ 1 w 536"/>
                <a:gd name="T113" fmla="*/ 1 h 599"/>
                <a:gd name="T114" fmla="*/ 1 w 536"/>
                <a:gd name="T115" fmla="*/ 1 h 599"/>
                <a:gd name="T116" fmla="*/ 1 w 536"/>
                <a:gd name="T117" fmla="*/ 1 h 599"/>
                <a:gd name="T118" fmla="*/ 1 w 536"/>
                <a:gd name="T119" fmla="*/ 1 h 599"/>
                <a:gd name="T120" fmla="*/ 1 w 536"/>
                <a:gd name="T121" fmla="*/ 0 h 599"/>
                <a:gd name="T122" fmla="*/ 1 w 536"/>
                <a:gd name="T123" fmla="*/ 1 h 59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36"/>
                <a:gd name="T187" fmla="*/ 0 h 599"/>
                <a:gd name="T188" fmla="*/ 536 w 536"/>
                <a:gd name="T189" fmla="*/ 599 h 59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36" h="599">
                  <a:moveTo>
                    <a:pt x="315" y="108"/>
                  </a:moveTo>
                  <a:lnTo>
                    <a:pt x="326" y="117"/>
                  </a:lnTo>
                  <a:lnTo>
                    <a:pt x="338" y="125"/>
                  </a:lnTo>
                  <a:lnTo>
                    <a:pt x="350" y="134"/>
                  </a:lnTo>
                  <a:lnTo>
                    <a:pt x="360" y="144"/>
                  </a:lnTo>
                  <a:lnTo>
                    <a:pt x="371" y="154"/>
                  </a:lnTo>
                  <a:lnTo>
                    <a:pt x="380" y="165"/>
                  </a:lnTo>
                  <a:lnTo>
                    <a:pt x="387" y="178"/>
                  </a:lnTo>
                  <a:lnTo>
                    <a:pt x="390" y="192"/>
                  </a:lnTo>
                  <a:lnTo>
                    <a:pt x="394" y="207"/>
                  </a:lnTo>
                  <a:lnTo>
                    <a:pt x="398" y="221"/>
                  </a:lnTo>
                  <a:lnTo>
                    <a:pt x="402" y="237"/>
                  </a:lnTo>
                  <a:lnTo>
                    <a:pt x="407" y="251"/>
                  </a:lnTo>
                  <a:lnTo>
                    <a:pt x="411" y="237"/>
                  </a:lnTo>
                  <a:lnTo>
                    <a:pt x="415" y="222"/>
                  </a:lnTo>
                  <a:lnTo>
                    <a:pt x="418" y="207"/>
                  </a:lnTo>
                  <a:lnTo>
                    <a:pt x="422" y="191"/>
                  </a:lnTo>
                  <a:lnTo>
                    <a:pt x="426" y="176"/>
                  </a:lnTo>
                  <a:lnTo>
                    <a:pt x="435" y="166"/>
                  </a:lnTo>
                  <a:lnTo>
                    <a:pt x="445" y="158"/>
                  </a:lnTo>
                  <a:lnTo>
                    <a:pt x="462" y="154"/>
                  </a:lnTo>
                  <a:lnTo>
                    <a:pt x="474" y="158"/>
                  </a:lnTo>
                  <a:lnTo>
                    <a:pt x="483" y="165"/>
                  </a:lnTo>
                  <a:lnTo>
                    <a:pt x="491" y="175"/>
                  </a:lnTo>
                  <a:lnTo>
                    <a:pt x="496" y="186"/>
                  </a:lnTo>
                  <a:lnTo>
                    <a:pt x="498" y="200"/>
                  </a:lnTo>
                  <a:lnTo>
                    <a:pt x="496" y="214"/>
                  </a:lnTo>
                  <a:lnTo>
                    <a:pt x="491" y="229"/>
                  </a:lnTo>
                  <a:lnTo>
                    <a:pt x="486" y="241"/>
                  </a:lnTo>
                  <a:lnTo>
                    <a:pt x="477" y="252"/>
                  </a:lnTo>
                  <a:lnTo>
                    <a:pt x="468" y="264"/>
                  </a:lnTo>
                  <a:lnTo>
                    <a:pt x="456" y="273"/>
                  </a:lnTo>
                  <a:lnTo>
                    <a:pt x="444" y="281"/>
                  </a:lnTo>
                  <a:lnTo>
                    <a:pt x="443" y="281"/>
                  </a:lnTo>
                  <a:lnTo>
                    <a:pt x="460" y="298"/>
                  </a:lnTo>
                  <a:lnTo>
                    <a:pt x="474" y="317"/>
                  </a:lnTo>
                  <a:lnTo>
                    <a:pt x="486" y="336"/>
                  </a:lnTo>
                  <a:lnTo>
                    <a:pt x="496" y="358"/>
                  </a:lnTo>
                  <a:lnTo>
                    <a:pt x="504" y="381"/>
                  </a:lnTo>
                  <a:lnTo>
                    <a:pt x="513" y="403"/>
                  </a:lnTo>
                  <a:lnTo>
                    <a:pt x="523" y="425"/>
                  </a:lnTo>
                  <a:lnTo>
                    <a:pt x="533" y="446"/>
                  </a:lnTo>
                  <a:lnTo>
                    <a:pt x="536" y="462"/>
                  </a:lnTo>
                  <a:lnTo>
                    <a:pt x="536" y="478"/>
                  </a:lnTo>
                  <a:lnTo>
                    <a:pt x="532" y="492"/>
                  </a:lnTo>
                  <a:lnTo>
                    <a:pt x="528" y="506"/>
                  </a:lnTo>
                  <a:lnTo>
                    <a:pt x="520" y="521"/>
                  </a:lnTo>
                  <a:lnTo>
                    <a:pt x="511" y="534"/>
                  </a:lnTo>
                  <a:lnTo>
                    <a:pt x="502" y="546"/>
                  </a:lnTo>
                  <a:lnTo>
                    <a:pt x="490" y="558"/>
                  </a:lnTo>
                  <a:lnTo>
                    <a:pt x="476" y="567"/>
                  </a:lnTo>
                  <a:lnTo>
                    <a:pt x="461" y="575"/>
                  </a:lnTo>
                  <a:lnTo>
                    <a:pt x="445" y="582"/>
                  </a:lnTo>
                  <a:lnTo>
                    <a:pt x="430" y="589"/>
                  </a:lnTo>
                  <a:lnTo>
                    <a:pt x="414" y="594"/>
                  </a:lnTo>
                  <a:lnTo>
                    <a:pt x="397" y="598"/>
                  </a:lnTo>
                  <a:lnTo>
                    <a:pt x="380" y="599"/>
                  </a:lnTo>
                  <a:lnTo>
                    <a:pt x="363" y="599"/>
                  </a:lnTo>
                  <a:lnTo>
                    <a:pt x="362" y="538"/>
                  </a:lnTo>
                  <a:lnTo>
                    <a:pt x="368" y="480"/>
                  </a:lnTo>
                  <a:lnTo>
                    <a:pt x="379" y="423"/>
                  </a:lnTo>
                  <a:lnTo>
                    <a:pt x="389" y="366"/>
                  </a:lnTo>
                  <a:lnTo>
                    <a:pt x="379" y="387"/>
                  </a:lnTo>
                  <a:lnTo>
                    <a:pt x="369" y="410"/>
                  </a:lnTo>
                  <a:lnTo>
                    <a:pt x="358" y="433"/>
                  </a:lnTo>
                  <a:lnTo>
                    <a:pt x="346" y="455"/>
                  </a:lnTo>
                  <a:lnTo>
                    <a:pt x="332" y="478"/>
                  </a:lnTo>
                  <a:lnTo>
                    <a:pt x="315" y="495"/>
                  </a:lnTo>
                  <a:lnTo>
                    <a:pt x="294" y="509"/>
                  </a:lnTo>
                  <a:lnTo>
                    <a:pt x="267" y="518"/>
                  </a:lnTo>
                  <a:lnTo>
                    <a:pt x="256" y="522"/>
                  </a:lnTo>
                  <a:lnTo>
                    <a:pt x="243" y="526"/>
                  </a:lnTo>
                  <a:lnTo>
                    <a:pt x="229" y="529"/>
                  </a:lnTo>
                  <a:lnTo>
                    <a:pt x="216" y="529"/>
                  </a:lnTo>
                  <a:lnTo>
                    <a:pt x="203" y="527"/>
                  </a:lnTo>
                  <a:lnTo>
                    <a:pt x="191" y="523"/>
                  </a:lnTo>
                  <a:lnTo>
                    <a:pt x="181" y="518"/>
                  </a:lnTo>
                  <a:lnTo>
                    <a:pt x="171" y="510"/>
                  </a:lnTo>
                  <a:lnTo>
                    <a:pt x="160" y="487"/>
                  </a:lnTo>
                  <a:lnTo>
                    <a:pt x="146" y="465"/>
                  </a:lnTo>
                  <a:lnTo>
                    <a:pt x="130" y="444"/>
                  </a:lnTo>
                  <a:lnTo>
                    <a:pt x="113" y="423"/>
                  </a:lnTo>
                  <a:lnTo>
                    <a:pt x="95" y="402"/>
                  </a:lnTo>
                  <a:lnTo>
                    <a:pt x="76" y="382"/>
                  </a:lnTo>
                  <a:lnTo>
                    <a:pt x="58" y="362"/>
                  </a:lnTo>
                  <a:lnTo>
                    <a:pt x="41" y="341"/>
                  </a:lnTo>
                  <a:lnTo>
                    <a:pt x="28" y="320"/>
                  </a:lnTo>
                  <a:lnTo>
                    <a:pt x="37" y="318"/>
                  </a:lnTo>
                  <a:lnTo>
                    <a:pt x="47" y="317"/>
                  </a:lnTo>
                  <a:lnTo>
                    <a:pt x="57" y="314"/>
                  </a:lnTo>
                  <a:lnTo>
                    <a:pt x="67" y="310"/>
                  </a:lnTo>
                  <a:lnTo>
                    <a:pt x="75" y="305"/>
                  </a:lnTo>
                  <a:lnTo>
                    <a:pt x="83" y="298"/>
                  </a:lnTo>
                  <a:lnTo>
                    <a:pt x="89" y="290"/>
                  </a:lnTo>
                  <a:lnTo>
                    <a:pt x="93" y="281"/>
                  </a:lnTo>
                  <a:lnTo>
                    <a:pt x="85" y="284"/>
                  </a:lnTo>
                  <a:lnTo>
                    <a:pt x="79" y="286"/>
                  </a:lnTo>
                  <a:lnTo>
                    <a:pt x="74" y="288"/>
                  </a:lnTo>
                  <a:lnTo>
                    <a:pt x="70" y="288"/>
                  </a:lnTo>
                  <a:lnTo>
                    <a:pt x="66" y="289"/>
                  </a:lnTo>
                  <a:lnTo>
                    <a:pt x="62" y="289"/>
                  </a:lnTo>
                  <a:lnTo>
                    <a:pt x="58" y="290"/>
                  </a:lnTo>
                  <a:lnTo>
                    <a:pt x="54" y="292"/>
                  </a:lnTo>
                  <a:lnTo>
                    <a:pt x="46" y="293"/>
                  </a:lnTo>
                  <a:lnTo>
                    <a:pt x="37" y="294"/>
                  </a:lnTo>
                  <a:lnTo>
                    <a:pt x="29" y="293"/>
                  </a:lnTo>
                  <a:lnTo>
                    <a:pt x="23" y="288"/>
                  </a:lnTo>
                  <a:lnTo>
                    <a:pt x="24" y="276"/>
                  </a:lnTo>
                  <a:lnTo>
                    <a:pt x="32" y="268"/>
                  </a:lnTo>
                  <a:lnTo>
                    <a:pt x="41" y="262"/>
                  </a:lnTo>
                  <a:lnTo>
                    <a:pt x="50" y="256"/>
                  </a:lnTo>
                  <a:lnTo>
                    <a:pt x="58" y="254"/>
                  </a:lnTo>
                  <a:lnTo>
                    <a:pt x="67" y="254"/>
                  </a:lnTo>
                  <a:lnTo>
                    <a:pt x="75" y="255"/>
                  </a:lnTo>
                  <a:lnTo>
                    <a:pt x="83" y="258"/>
                  </a:lnTo>
                  <a:lnTo>
                    <a:pt x="99" y="272"/>
                  </a:lnTo>
                  <a:lnTo>
                    <a:pt x="108" y="290"/>
                  </a:lnTo>
                  <a:lnTo>
                    <a:pt x="113" y="309"/>
                  </a:lnTo>
                  <a:lnTo>
                    <a:pt x="116" y="330"/>
                  </a:lnTo>
                  <a:lnTo>
                    <a:pt x="118" y="351"/>
                  </a:lnTo>
                  <a:lnTo>
                    <a:pt x="121" y="370"/>
                  </a:lnTo>
                  <a:lnTo>
                    <a:pt x="127" y="389"/>
                  </a:lnTo>
                  <a:lnTo>
                    <a:pt x="138" y="406"/>
                  </a:lnTo>
                  <a:lnTo>
                    <a:pt x="150" y="404"/>
                  </a:lnTo>
                  <a:lnTo>
                    <a:pt x="161" y="402"/>
                  </a:lnTo>
                  <a:lnTo>
                    <a:pt x="172" y="398"/>
                  </a:lnTo>
                  <a:lnTo>
                    <a:pt x="182" y="394"/>
                  </a:lnTo>
                  <a:lnTo>
                    <a:pt x="193" y="389"/>
                  </a:lnTo>
                  <a:lnTo>
                    <a:pt x="203" y="382"/>
                  </a:lnTo>
                  <a:lnTo>
                    <a:pt x="212" y="377"/>
                  </a:lnTo>
                  <a:lnTo>
                    <a:pt x="222" y="370"/>
                  </a:lnTo>
                  <a:lnTo>
                    <a:pt x="214" y="365"/>
                  </a:lnTo>
                  <a:lnTo>
                    <a:pt x="205" y="362"/>
                  </a:lnTo>
                  <a:lnTo>
                    <a:pt x="197" y="362"/>
                  </a:lnTo>
                  <a:lnTo>
                    <a:pt x="188" y="365"/>
                  </a:lnTo>
                  <a:lnTo>
                    <a:pt x="178" y="366"/>
                  </a:lnTo>
                  <a:lnTo>
                    <a:pt x="169" y="369"/>
                  </a:lnTo>
                  <a:lnTo>
                    <a:pt x="159" y="369"/>
                  </a:lnTo>
                  <a:lnTo>
                    <a:pt x="150" y="368"/>
                  </a:lnTo>
                  <a:lnTo>
                    <a:pt x="147" y="349"/>
                  </a:lnTo>
                  <a:lnTo>
                    <a:pt x="146" y="330"/>
                  </a:lnTo>
                  <a:lnTo>
                    <a:pt x="144" y="310"/>
                  </a:lnTo>
                  <a:lnTo>
                    <a:pt x="143" y="290"/>
                  </a:lnTo>
                  <a:lnTo>
                    <a:pt x="139" y="273"/>
                  </a:lnTo>
                  <a:lnTo>
                    <a:pt x="131" y="258"/>
                  </a:lnTo>
                  <a:lnTo>
                    <a:pt x="118" y="244"/>
                  </a:lnTo>
                  <a:lnTo>
                    <a:pt x="100" y="237"/>
                  </a:lnTo>
                  <a:lnTo>
                    <a:pt x="88" y="233"/>
                  </a:lnTo>
                  <a:lnTo>
                    <a:pt x="75" y="230"/>
                  </a:lnTo>
                  <a:lnTo>
                    <a:pt x="62" y="230"/>
                  </a:lnTo>
                  <a:lnTo>
                    <a:pt x="50" y="231"/>
                  </a:lnTo>
                  <a:lnTo>
                    <a:pt x="37" y="234"/>
                  </a:lnTo>
                  <a:lnTo>
                    <a:pt x="25" y="238"/>
                  </a:lnTo>
                  <a:lnTo>
                    <a:pt x="13" y="243"/>
                  </a:lnTo>
                  <a:lnTo>
                    <a:pt x="3" y="248"/>
                  </a:lnTo>
                  <a:lnTo>
                    <a:pt x="0" y="216"/>
                  </a:lnTo>
                  <a:lnTo>
                    <a:pt x="3" y="182"/>
                  </a:lnTo>
                  <a:lnTo>
                    <a:pt x="7" y="148"/>
                  </a:lnTo>
                  <a:lnTo>
                    <a:pt x="7" y="112"/>
                  </a:lnTo>
                  <a:lnTo>
                    <a:pt x="15" y="110"/>
                  </a:lnTo>
                  <a:lnTo>
                    <a:pt x="23" y="110"/>
                  </a:lnTo>
                  <a:lnTo>
                    <a:pt x="30" y="110"/>
                  </a:lnTo>
                  <a:lnTo>
                    <a:pt x="38" y="111"/>
                  </a:lnTo>
                  <a:lnTo>
                    <a:pt x="46" y="112"/>
                  </a:lnTo>
                  <a:lnTo>
                    <a:pt x="54" y="112"/>
                  </a:lnTo>
                  <a:lnTo>
                    <a:pt x="63" y="112"/>
                  </a:lnTo>
                  <a:lnTo>
                    <a:pt x="71" y="111"/>
                  </a:lnTo>
                  <a:lnTo>
                    <a:pt x="87" y="108"/>
                  </a:lnTo>
                  <a:lnTo>
                    <a:pt x="102" y="104"/>
                  </a:lnTo>
                  <a:lnTo>
                    <a:pt x="118" y="100"/>
                  </a:lnTo>
                  <a:lnTo>
                    <a:pt x="134" y="96"/>
                  </a:lnTo>
                  <a:lnTo>
                    <a:pt x="148" y="93"/>
                  </a:lnTo>
                  <a:lnTo>
                    <a:pt x="164" y="87"/>
                  </a:lnTo>
                  <a:lnTo>
                    <a:pt x="178" y="82"/>
                  </a:lnTo>
                  <a:lnTo>
                    <a:pt x="194" y="77"/>
                  </a:lnTo>
                  <a:lnTo>
                    <a:pt x="208" y="70"/>
                  </a:lnTo>
                  <a:lnTo>
                    <a:pt x="223" y="64"/>
                  </a:lnTo>
                  <a:lnTo>
                    <a:pt x="236" y="55"/>
                  </a:lnTo>
                  <a:lnTo>
                    <a:pt x="249" y="45"/>
                  </a:lnTo>
                  <a:lnTo>
                    <a:pt x="262" y="36"/>
                  </a:lnTo>
                  <a:lnTo>
                    <a:pt x="275" y="24"/>
                  </a:lnTo>
                  <a:lnTo>
                    <a:pt x="287" y="13"/>
                  </a:lnTo>
                  <a:lnTo>
                    <a:pt x="299" y="0"/>
                  </a:lnTo>
                  <a:lnTo>
                    <a:pt x="303" y="27"/>
                  </a:lnTo>
                  <a:lnTo>
                    <a:pt x="303" y="56"/>
                  </a:lnTo>
                  <a:lnTo>
                    <a:pt x="304" y="83"/>
                  </a:lnTo>
                  <a:lnTo>
                    <a:pt x="315" y="108"/>
                  </a:lnTo>
                  <a:close/>
                </a:path>
              </a:pathLst>
            </a:custGeom>
            <a:solidFill>
              <a:srgbClr val="FFA5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2" name="Freeform 68"/>
            <p:cNvSpPr>
              <a:spLocks/>
            </p:cNvSpPr>
            <p:nvPr/>
          </p:nvSpPr>
          <p:spPr bwMode="auto">
            <a:xfrm>
              <a:off x="3187" y="1763"/>
              <a:ext cx="173" cy="65"/>
            </a:xfrm>
            <a:custGeom>
              <a:avLst/>
              <a:gdLst>
                <a:gd name="T0" fmla="*/ 1 w 344"/>
                <a:gd name="T1" fmla="*/ 1 h 130"/>
                <a:gd name="T2" fmla="*/ 1 w 344"/>
                <a:gd name="T3" fmla="*/ 1 h 130"/>
                <a:gd name="T4" fmla="*/ 1 w 344"/>
                <a:gd name="T5" fmla="*/ 1 h 130"/>
                <a:gd name="T6" fmla="*/ 1 w 344"/>
                <a:gd name="T7" fmla="*/ 1 h 130"/>
                <a:gd name="T8" fmla="*/ 1 w 344"/>
                <a:gd name="T9" fmla="*/ 1 h 130"/>
                <a:gd name="T10" fmla="*/ 1 w 344"/>
                <a:gd name="T11" fmla="*/ 1 h 130"/>
                <a:gd name="T12" fmla="*/ 1 w 344"/>
                <a:gd name="T13" fmla="*/ 1 h 130"/>
                <a:gd name="T14" fmla="*/ 1 w 344"/>
                <a:gd name="T15" fmla="*/ 1 h 130"/>
                <a:gd name="T16" fmla="*/ 1 w 344"/>
                <a:gd name="T17" fmla="*/ 1 h 130"/>
                <a:gd name="T18" fmla="*/ 1 w 344"/>
                <a:gd name="T19" fmla="*/ 1 h 130"/>
                <a:gd name="T20" fmla="*/ 1 w 344"/>
                <a:gd name="T21" fmla="*/ 1 h 130"/>
                <a:gd name="T22" fmla="*/ 1 w 344"/>
                <a:gd name="T23" fmla="*/ 1 h 130"/>
                <a:gd name="T24" fmla="*/ 1 w 344"/>
                <a:gd name="T25" fmla="*/ 1 h 130"/>
                <a:gd name="T26" fmla="*/ 1 w 344"/>
                <a:gd name="T27" fmla="*/ 1 h 130"/>
                <a:gd name="T28" fmla="*/ 1 w 344"/>
                <a:gd name="T29" fmla="*/ 1 h 130"/>
                <a:gd name="T30" fmla="*/ 1 w 344"/>
                <a:gd name="T31" fmla="*/ 1 h 130"/>
                <a:gd name="T32" fmla="*/ 1 w 344"/>
                <a:gd name="T33" fmla="*/ 1 h 130"/>
                <a:gd name="T34" fmla="*/ 1 w 344"/>
                <a:gd name="T35" fmla="*/ 1 h 130"/>
                <a:gd name="T36" fmla="*/ 1 w 344"/>
                <a:gd name="T37" fmla="*/ 1 h 130"/>
                <a:gd name="T38" fmla="*/ 1 w 344"/>
                <a:gd name="T39" fmla="*/ 1 h 130"/>
                <a:gd name="T40" fmla="*/ 1 w 344"/>
                <a:gd name="T41" fmla="*/ 1 h 130"/>
                <a:gd name="T42" fmla="*/ 1 w 344"/>
                <a:gd name="T43" fmla="*/ 1 h 130"/>
                <a:gd name="T44" fmla="*/ 1 w 344"/>
                <a:gd name="T45" fmla="*/ 1 h 130"/>
                <a:gd name="T46" fmla="*/ 1 w 344"/>
                <a:gd name="T47" fmla="*/ 1 h 130"/>
                <a:gd name="T48" fmla="*/ 1 w 344"/>
                <a:gd name="T49" fmla="*/ 1 h 130"/>
                <a:gd name="T50" fmla="*/ 1 w 344"/>
                <a:gd name="T51" fmla="*/ 1 h 130"/>
                <a:gd name="T52" fmla="*/ 1 w 344"/>
                <a:gd name="T53" fmla="*/ 1 h 130"/>
                <a:gd name="T54" fmla="*/ 1 w 344"/>
                <a:gd name="T55" fmla="*/ 1 h 130"/>
                <a:gd name="T56" fmla="*/ 1 w 344"/>
                <a:gd name="T57" fmla="*/ 1 h 130"/>
                <a:gd name="T58" fmla="*/ 1 w 344"/>
                <a:gd name="T59" fmla="*/ 1 h 130"/>
                <a:gd name="T60" fmla="*/ 1 w 344"/>
                <a:gd name="T61" fmla="*/ 1 h 130"/>
                <a:gd name="T62" fmla="*/ 1 w 344"/>
                <a:gd name="T63" fmla="*/ 1 h 130"/>
                <a:gd name="T64" fmla="*/ 0 w 344"/>
                <a:gd name="T65" fmla="*/ 1 h 130"/>
                <a:gd name="T66" fmla="*/ 1 w 344"/>
                <a:gd name="T67" fmla="*/ 1 h 130"/>
                <a:gd name="T68" fmla="*/ 1 w 344"/>
                <a:gd name="T69" fmla="*/ 1 h 130"/>
                <a:gd name="T70" fmla="*/ 1 w 344"/>
                <a:gd name="T71" fmla="*/ 1 h 130"/>
                <a:gd name="T72" fmla="*/ 1 w 344"/>
                <a:gd name="T73" fmla="*/ 1 h 130"/>
                <a:gd name="T74" fmla="*/ 1 w 344"/>
                <a:gd name="T75" fmla="*/ 1 h 130"/>
                <a:gd name="T76" fmla="*/ 1 w 344"/>
                <a:gd name="T77" fmla="*/ 1 h 130"/>
                <a:gd name="T78" fmla="*/ 1 w 344"/>
                <a:gd name="T79" fmla="*/ 1 h 130"/>
                <a:gd name="T80" fmla="*/ 1 w 344"/>
                <a:gd name="T81" fmla="*/ 1 h 130"/>
                <a:gd name="T82" fmla="*/ 1 w 344"/>
                <a:gd name="T83" fmla="*/ 1 h 130"/>
                <a:gd name="T84" fmla="*/ 1 w 344"/>
                <a:gd name="T85" fmla="*/ 1 h 130"/>
                <a:gd name="T86" fmla="*/ 1 w 344"/>
                <a:gd name="T87" fmla="*/ 1 h 130"/>
                <a:gd name="T88" fmla="*/ 1 w 344"/>
                <a:gd name="T89" fmla="*/ 1 h 130"/>
                <a:gd name="T90" fmla="*/ 1 w 344"/>
                <a:gd name="T91" fmla="*/ 1 h 130"/>
                <a:gd name="T92" fmla="*/ 1 w 344"/>
                <a:gd name="T93" fmla="*/ 0 h 130"/>
                <a:gd name="T94" fmla="*/ 1 w 344"/>
                <a:gd name="T95" fmla="*/ 1 h 130"/>
                <a:gd name="T96" fmla="*/ 1 w 344"/>
                <a:gd name="T97" fmla="*/ 1 h 130"/>
                <a:gd name="T98" fmla="*/ 1 w 344"/>
                <a:gd name="T99" fmla="*/ 1 h 130"/>
                <a:gd name="T100" fmla="*/ 1 w 344"/>
                <a:gd name="T101" fmla="*/ 1 h 130"/>
                <a:gd name="T102" fmla="*/ 1 w 344"/>
                <a:gd name="T103" fmla="*/ 1 h 130"/>
                <a:gd name="T104" fmla="*/ 1 w 344"/>
                <a:gd name="T105" fmla="*/ 1 h 130"/>
                <a:gd name="T106" fmla="*/ 1 w 344"/>
                <a:gd name="T107" fmla="*/ 1 h 130"/>
                <a:gd name="T108" fmla="*/ 1 w 344"/>
                <a:gd name="T109" fmla="*/ 1 h 130"/>
                <a:gd name="T110" fmla="*/ 1 w 344"/>
                <a:gd name="T111" fmla="*/ 1 h 130"/>
                <a:gd name="T112" fmla="*/ 1 w 344"/>
                <a:gd name="T113" fmla="*/ 1 h 13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44"/>
                <a:gd name="T172" fmla="*/ 0 h 130"/>
                <a:gd name="T173" fmla="*/ 344 w 344"/>
                <a:gd name="T174" fmla="*/ 130 h 13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44" h="130">
                  <a:moveTo>
                    <a:pt x="340" y="44"/>
                  </a:moveTo>
                  <a:lnTo>
                    <a:pt x="343" y="54"/>
                  </a:lnTo>
                  <a:lnTo>
                    <a:pt x="344" y="65"/>
                  </a:lnTo>
                  <a:lnTo>
                    <a:pt x="344" y="74"/>
                  </a:lnTo>
                  <a:lnTo>
                    <a:pt x="340" y="83"/>
                  </a:lnTo>
                  <a:lnTo>
                    <a:pt x="335" y="89"/>
                  </a:lnTo>
                  <a:lnTo>
                    <a:pt x="327" y="96"/>
                  </a:lnTo>
                  <a:lnTo>
                    <a:pt x="319" y="100"/>
                  </a:lnTo>
                  <a:lnTo>
                    <a:pt x="310" y="103"/>
                  </a:lnTo>
                  <a:lnTo>
                    <a:pt x="305" y="97"/>
                  </a:lnTo>
                  <a:lnTo>
                    <a:pt x="306" y="91"/>
                  </a:lnTo>
                  <a:lnTo>
                    <a:pt x="312" y="83"/>
                  </a:lnTo>
                  <a:lnTo>
                    <a:pt x="314" y="75"/>
                  </a:lnTo>
                  <a:lnTo>
                    <a:pt x="314" y="63"/>
                  </a:lnTo>
                  <a:lnTo>
                    <a:pt x="312" y="53"/>
                  </a:lnTo>
                  <a:lnTo>
                    <a:pt x="306" y="45"/>
                  </a:lnTo>
                  <a:lnTo>
                    <a:pt x="297" y="38"/>
                  </a:lnTo>
                  <a:lnTo>
                    <a:pt x="274" y="40"/>
                  </a:lnTo>
                  <a:lnTo>
                    <a:pt x="251" y="48"/>
                  </a:lnTo>
                  <a:lnTo>
                    <a:pt x="232" y="59"/>
                  </a:lnTo>
                  <a:lnTo>
                    <a:pt x="213" y="75"/>
                  </a:lnTo>
                  <a:lnTo>
                    <a:pt x="195" y="92"/>
                  </a:lnTo>
                  <a:lnTo>
                    <a:pt x="175" y="106"/>
                  </a:lnTo>
                  <a:lnTo>
                    <a:pt x="156" y="117"/>
                  </a:lnTo>
                  <a:lnTo>
                    <a:pt x="132" y="122"/>
                  </a:lnTo>
                  <a:lnTo>
                    <a:pt x="116" y="125"/>
                  </a:lnTo>
                  <a:lnTo>
                    <a:pt x="99" y="127"/>
                  </a:lnTo>
                  <a:lnTo>
                    <a:pt x="82" y="130"/>
                  </a:lnTo>
                  <a:lnTo>
                    <a:pt x="64" y="130"/>
                  </a:lnTo>
                  <a:lnTo>
                    <a:pt x="47" y="129"/>
                  </a:lnTo>
                  <a:lnTo>
                    <a:pt x="31" y="126"/>
                  </a:lnTo>
                  <a:lnTo>
                    <a:pt x="14" y="121"/>
                  </a:lnTo>
                  <a:lnTo>
                    <a:pt x="0" y="114"/>
                  </a:lnTo>
                  <a:lnTo>
                    <a:pt x="25" y="120"/>
                  </a:lnTo>
                  <a:lnTo>
                    <a:pt x="47" y="118"/>
                  </a:lnTo>
                  <a:lnTo>
                    <a:pt x="69" y="112"/>
                  </a:lnTo>
                  <a:lnTo>
                    <a:pt x="89" y="101"/>
                  </a:lnTo>
                  <a:lnTo>
                    <a:pt x="107" y="88"/>
                  </a:lnTo>
                  <a:lnTo>
                    <a:pt x="124" y="72"/>
                  </a:lnTo>
                  <a:lnTo>
                    <a:pt x="140" y="55"/>
                  </a:lnTo>
                  <a:lnTo>
                    <a:pt x="156" y="38"/>
                  </a:lnTo>
                  <a:lnTo>
                    <a:pt x="170" y="28"/>
                  </a:lnTo>
                  <a:lnTo>
                    <a:pt x="186" y="19"/>
                  </a:lnTo>
                  <a:lnTo>
                    <a:pt x="203" y="11"/>
                  </a:lnTo>
                  <a:lnTo>
                    <a:pt x="221" y="6"/>
                  </a:lnTo>
                  <a:lnTo>
                    <a:pt x="238" y="2"/>
                  </a:lnTo>
                  <a:lnTo>
                    <a:pt x="257" y="0"/>
                  </a:lnTo>
                  <a:lnTo>
                    <a:pt x="276" y="3"/>
                  </a:lnTo>
                  <a:lnTo>
                    <a:pt x="295" y="7"/>
                  </a:lnTo>
                  <a:lnTo>
                    <a:pt x="301" y="10"/>
                  </a:lnTo>
                  <a:lnTo>
                    <a:pt x="308" y="13"/>
                  </a:lnTo>
                  <a:lnTo>
                    <a:pt x="314" y="16"/>
                  </a:lnTo>
                  <a:lnTo>
                    <a:pt x="322" y="21"/>
                  </a:lnTo>
                  <a:lnTo>
                    <a:pt x="327" y="25"/>
                  </a:lnTo>
                  <a:lnTo>
                    <a:pt x="332" y="31"/>
                  </a:lnTo>
                  <a:lnTo>
                    <a:pt x="338" y="37"/>
                  </a:lnTo>
                  <a:lnTo>
                    <a:pt x="340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3" name="Freeform 69"/>
            <p:cNvSpPr>
              <a:spLocks/>
            </p:cNvSpPr>
            <p:nvPr/>
          </p:nvSpPr>
          <p:spPr bwMode="auto">
            <a:xfrm>
              <a:off x="3597" y="1801"/>
              <a:ext cx="77" cy="38"/>
            </a:xfrm>
            <a:custGeom>
              <a:avLst/>
              <a:gdLst>
                <a:gd name="T0" fmla="*/ 0 w 156"/>
                <a:gd name="T1" fmla="*/ 1 h 76"/>
                <a:gd name="T2" fmla="*/ 0 w 156"/>
                <a:gd name="T3" fmla="*/ 1 h 76"/>
                <a:gd name="T4" fmla="*/ 0 w 156"/>
                <a:gd name="T5" fmla="*/ 1 h 76"/>
                <a:gd name="T6" fmla="*/ 0 w 156"/>
                <a:gd name="T7" fmla="*/ 1 h 76"/>
                <a:gd name="T8" fmla="*/ 0 w 156"/>
                <a:gd name="T9" fmla="*/ 1 h 76"/>
                <a:gd name="T10" fmla="*/ 0 w 156"/>
                <a:gd name="T11" fmla="*/ 1 h 76"/>
                <a:gd name="T12" fmla="*/ 0 w 156"/>
                <a:gd name="T13" fmla="*/ 1 h 76"/>
                <a:gd name="T14" fmla="*/ 0 w 156"/>
                <a:gd name="T15" fmla="*/ 1 h 76"/>
                <a:gd name="T16" fmla="*/ 0 w 156"/>
                <a:gd name="T17" fmla="*/ 1 h 76"/>
                <a:gd name="T18" fmla="*/ 0 w 156"/>
                <a:gd name="T19" fmla="*/ 1 h 76"/>
                <a:gd name="T20" fmla="*/ 0 w 156"/>
                <a:gd name="T21" fmla="*/ 1 h 76"/>
                <a:gd name="T22" fmla="*/ 0 w 156"/>
                <a:gd name="T23" fmla="*/ 1 h 76"/>
                <a:gd name="T24" fmla="*/ 0 w 156"/>
                <a:gd name="T25" fmla="*/ 1 h 76"/>
                <a:gd name="T26" fmla="*/ 0 w 156"/>
                <a:gd name="T27" fmla="*/ 1 h 76"/>
                <a:gd name="T28" fmla="*/ 0 w 156"/>
                <a:gd name="T29" fmla="*/ 1 h 76"/>
                <a:gd name="T30" fmla="*/ 0 w 156"/>
                <a:gd name="T31" fmla="*/ 1 h 76"/>
                <a:gd name="T32" fmla="*/ 0 w 156"/>
                <a:gd name="T33" fmla="*/ 1 h 76"/>
                <a:gd name="T34" fmla="*/ 0 w 156"/>
                <a:gd name="T35" fmla="*/ 1 h 76"/>
                <a:gd name="T36" fmla="*/ 0 w 156"/>
                <a:gd name="T37" fmla="*/ 1 h 76"/>
                <a:gd name="T38" fmla="*/ 0 w 156"/>
                <a:gd name="T39" fmla="*/ 1 h 76"/>
                <a:gd name="T40" fmla="*/ 0 w 156"/>
                <a:gd name="T41" fmla="*/ 1 h 76"/>
                <a:gd name="T42" fmla="*/ 0 w 156"/>
                <a:gd name="T43" fmla="*/ 1 h 76"/>
                <a:gd name="T44" fmla="*/ 0 w 156"/>
                <a:gd name="T45" fmla="*/ 1 h 76"/>
                <a:gd name="T46" fmla="*/ 0 w 156"/>
                <a:gd name="T47" fmla="*/ 1 h 76"/>
                <a:gd name="T48" fmla="*/ 0 w 156"/>
                <a:gd name="T49" fmla="*/ 1 h 76"/>
                <a:gd name="T50" fmla="*/ 0 w 156"/>
                <a:gd name="T51" fmla="*/ 1 h 76"/>
                <a:gd name="T52" fmla="*/ 0 w 156"/>
                <a:gd name="T53" fmla="*/ 0 h 76"/>
                <a:gd name="T54" fmla="*/ 0 w 156"/>
                <a:gd name="T55" fmla="*/ 1 h 76"/>
                <a:gd name="T56" fmla="*/ 0 w 156"/>
                <a:gd name="T57" fmla="*/ 1 h 76"/>
                <a:gd name="T58" fmla="*/ 0 w 156"/>
                <a:gd name="T59" fmla="*/ 1 h 76"/>
                <a:gd name="T60" fmla="*/ 0 w 156"/>
                <a:gd name="T61" fmla="*/ 1 h 76"/>
                <a:gd name="T62" fmla="*/ 0 w 156"/>
                <a:gd name="T63" fmla="*/ 1 h 76"/>
                <a:gd name="T64" fmla="*/ 0 w 156"/>
                <a:gd name="T65" fmla="*/ 1 h 76"/>
                <a:gd name="T66" fmla="*/ 0 w 156"/>
                <a:gd name="T67" fmla="*/ 1 h 7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56"/>
                <a:gd name="T103" fmla="*/ 0 h 76"/>
                <a:gd name="T104" fmla="*/ 156 w 156"/>
                <a:gd name="T105" fmla="*/ 76 h 7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56" h="76">
                  <a:moveTo>
                    <a:pt x="156" y="7"/>
                  </a:moveTo>
                  <a:lnTo>
                    <a:pt x="147" y="11"/>
                  </a:lnTo>
                  <a:lnTo>
                    <a:pt x="138" y="14"/>
                  </a:lnTo>
                  <a:lnTo>
                    <a:pt x="127" y="17"/>
                  </a:lnTo>
                  <a:lnTo>
                    <a:pt x="117" y="18"/>
                  </a:lnTo>
                  <a:lnTo>
                    <a:pt x="105" y="20"/>
                  </a:lnTo>
                  <a:lnTo>
                    <a:pt x="94" y="21"/>
                  </a:lnTo>
                  <a:lnTo>
                    <a:pt x="84" y="22"/>
                  </a:lnTo>
                  <a:lnTo>
                    <a:pt x="73" y="25"/>
                  </a:lnTo>
                  <a:lnTo>
                    <a:pt x="64" y="31"/>
                  </a:lnTo>
                  <a:lnTo>
                    <a:pt x="55" y="38"/>
                  </a:lnTo>
                  <a:lnTo>
                    <a:pt x="47" y="46"/>
                  </a:lnTo>
                  <a:lnTo>
                    <a:pt x="39" y="54"/>
                  </a:lnTo>
                  <a:lnTo>
                    <a:pt x="30" y="60"/>
                  </a:lnTo>
                  <a:lnTo>
                    <a:pt x="21" y="67"/>
                  </a:lnTo>
                  <a:lnTo>
                    <a:pt x="12" y="72"/>
                  </a:lnTo>
                  <a:lnTo>
                    <a:pt x="1" y="76"/>
                  </a:lnTo>
                  <a:lnTo>
                    <a:pt x="0" y="75"/>
                  </a:lnTo>
                  <a:lnTo>
                    <a:pt x="5" y="63"/>
                  </a:lnTo>
                  <a:lnTo>
                    <a:pt x="11" y="51"/>
                  </a:lnTo>
                  <a:lnTo>
                    <a:pt x="18" y="39"/>
                  </a:lnTo>
                  <a:lnTo>
                    <a:pt x="26" y="28"/>
                  </a:lnTo>
                  <a:lnTo>
                    <a:pt x="35" y="18"/>
                  </a:lnTo>
                  <a:lnTo>
                    <a:pt x="46" y="11"/>
                  </a:lnTo>
                  <a:lnTo>
                    <a:pt x="58" y="4"/>
                  </a:lnTo>
                  <a:lnTo>
                    <a:pt x="71" y="1"/>
                  </a:lnTo>
                  <a:lnTo>
                    <a:pt x="83" y="0"/>
                  </a:lnTo>
                  <a:lnTo>
                    <a:pt x="93" y="1"/>
                  </a:lnTo>
                  <a:lnTo>
                    <a:pt x="105" y="1"/>
                  </a:lnTo>
                  <a:lnTo>
                    <a:pt x="115" y="4"/>
                  </a:lnTo>
                  <a:lnTo>
                    <a:pt x="126" y="5"/>
                  </a:lnTo>
                  <a:lnTo>
                    <a:pt x="136" y="7"/>
                  </a:lnTo>
                  <a:lnTo>
                    <a:pt x="145" y="7"/>
                  </a:lnTo>
                  <a:lnTo>
                    <a:pt x="156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4" name="Freeform 70"/>
            <p:cNvSpPr>
              <a:spLocks/>
            </p:cNvSpPr>
            <p:nvPr/>
          </p:nvSpPr>
          <p:spPr bwMode="auto">
            <a:xfrm>
              <a:off x="3608" y="1823"/>
              <a:ext cx="53" cy="31"/>
            </a:xfrm>
            <a:custGeom>
              <a:avLst/>
              <a:gdLst>
                <a:gd name="T0" fmla="*/ 1 w 106"/>
                <a:gd name="T1" fmla="*/ 0 h 60"/>
                <a:gd name="T2" fmla="*/ 1 w 106"/>
                <a:gd name="T3" fmla="*/ 1 h 60"/>
                <a:gd name="T4" fmla="*/ 1 w 106"/>
                <a:gd name="T5" fmla="*/ 1 h 60"/>
                <a:gd name="T6" fmla="*/ 1 w 106"/>
                <a:gd name="T7" fmla="*/ 1 h 60"/>
                <a:gd name="T8" fmla="*/ 1 w 106"/>
                <a:gd name="T9" fmla="*/ 1 h 60"/>
                <a:gd name="T10" fmla="*/ 1 w 106"/>
                <a:gd name="T11" fmla="*/ 1 h 60"/>
                <a:gd name="T12" fmla="*/ 1 w 106"/>
                <a:gd name="T13" fmla="*/ 1 h 60"/>
                <a:gd name="T14" fmla="*/ 1 w 106"/>
                <a:gd name="T15" fmla="*/ 1 h 60"/>
                <a:gd name="T16" fmla="*/ 1 w 106"/>
                <a:gd name="T17" fmla="*/ 1 h 60"/>
                <a:gd name="T18" fmla="*/ 1 w 106"/>
                <a:gd name="T19" fmla="*/ 1 h 60"/>
                <a:gd name="T20" fmla="*/ 1 w 106"/>
                <a:gd name="T21" fmla="*/ 1 h 60"/>
                <a:gd name="T22" fmla="*/ 1 w 106"/>
                <a:gd name="T23" fmla="*/ 1 h 60"/>
                <a:gd name="T24" fmla="*/ 0 w 106"/>
                <a:gd name="T25" fmla="*/ 1 h 60"/>
                <a:gd name="T26" fmla="*/ 1 w 106"/>
                <a:gd name="T27" fmla="*/ 1 h 60"/>
                <a:gd name="T28" fmla="*/ 1 w 106"/>
                <a:gd name="T29" fmla="*/ 1 h 60"/>
                <a:gd name="T30" fmla="*/ 1 w 106"/>
                <a:gd name="T31" fmla="*/ 1 h 60"/>
                <a:gd name="T32" fmla="*/ 1 w 106"/>
                <a:gd name="T33" fmla="*/ 1 h 60"/>
                <a:gd name="T34" fmla="*/ 1 w 106"/>
                <a:gd name="T35" fmla="*/ 1 h 60"/>
                <a:gd name="T36" fmla="*/ 1 w 106"/>
                <a:gd name="T37" fmla="*/ 1 h 60"/>
                <a:gd name="T38" fmla="*/ 1 w 106"/>
                <a:gd name="T39" fmla="*/ 1 h 60"/>
                <a:gd name="T40" fmla="*/ 1 w 106"/>
                <a:gd name="T41" fmla="*/ 0 h 6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6"/>
                <a:gd name="T64" fmla="*/ 0 h 60"/>
                <a:gd name="T65" fmla="*/ 106 w 106"/>
                <a:gd name="T66" fmla="*/ 60 h 6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6" h="60">
                  <a:moveTo>
                    <a:pt x="106" y="0"/>
                  </a:moveTo>
                  <a:lnTo>
                    <a:pt x="100" y="16"/>
                  </a:lnTo>
                  <a:lnTo>
                    <a:pt x="92" y="31"/>
                  </a:lnTo>
                  <a:lnTo>
                    <a:pt x="82" y="47"/>
                  </a:lnTo>
                  <a:lnTo>
                    <a:pt x="68" y="59"/>
                  </a:lnTo>
                  <a:lnTo>
                    <a:pt x="59" y="60"/>
                  </a:lnTo>
                  <a:lnTo>
                    <a:pt x="49" y="60"/>
                  </a:lnTo>
                  <a:lnTo>
                    <a:pt x="37" y="59"/>
                  </a:lnTo>
                  <a:lnTo>
                    <a:pt x="27" y="58"/>
                  </a:lnTo>
                  <a:lnTo>
                    <a:pt x="16" y="55"/>
                  </a:lnTo>
                  <a:lnTo>
                    <a:pt x="8" y="54"/>
                  </a:lnTo>
                  <a:lnTo>
                    <a:pt x="3" y="51"/>
                  </a:lnTo>
                  <a:lnTo>
                    <a:pt x="0" y="51"/>
                  </a:lnTo>
                  <a:lnTo>
                    <a:pt x="15" y="48"/>
                  </a:lnTo>
                  <a:lnTo>
                    <a:pt x="30" y="44"/>
                  </a:lnTo>
                  <a:lnTo>
                    <a:pt x="45" y="39"/>
                  </a:lnTo>
                  <a:lnTo>
                    <a:pt x="58" y="34"/>
                  </a:lnTo>
                  <a:lnTo>
                    <a:pt x="71" y="27"/>
                  </a:lnTo>
                  <a:lnTo>
                    <a:pt x="84" y="20"/>
                  </a:lnTo>
                  <a:lnTo>
                    <a:pt x="96" y="1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5" name="Freeform 71"/>
            <p:cNvSpPr>
              <a:spLocks/>
            </p:cNvSpPr>
            <p:nvPr/>
          </p:nvSpPr>
          <p:spPr bwMode="auto">
            <a:xfrm>
              <a:off x="3278" y="1824"/>
              <a:ext cx="76" cy="39"/>
            </a:xfrm>
            <a:custGeom>
              <a:avLst/>
              <a:gdLst>
                <a:gd name="T0" fmla="*/ 1 w 150"/>
                <a:gd name="T1" fmla="*/ 0 h 79"/>
                <a:gd name="T2" fmla="*/ 1 w 150"/>
                <a:gd name="T3" fmla="*/ 0 h 79"/>
                <a:gd name="T4" fmla="*/ 1 w 150"/>
                <a:gd name="T5" fmla="*/ 0 h 79"/>
                <a:gd name="T6" fmla="*/ 1 w 150"/>
                <a:gd name="T7" fmla="*/ 0 h 79"/>
                <a:gd name="T8" fmla="*/ 1 w 150"/>
                <a:gd name="T9" fmla="*/ 0 h 79"/>
                <a:gd name="T10" fmla="*/ 1 w 150"/>
                <a:gd name="T11" fmla="*/ 0 h 79"/>
                <a:gd name="T12" fmla="*/ 1 w 150"/>
                <a:gd name="T13" fmla="*/ 0 h 79"/>
                <a:gd name="T14" fmla="*/ 1 w 150"/>
                <a:gd name="T15" fmla="*/ 0 h 79"/>
                <a:gd name="T16" fmla="*/ 1 w 150"/>
                <a:gd name="T17" fmla="*/ 0 h 79"/>
                <a:gd name="T18" fmla="*/ 0 w 150"/>
                <a:gd name="T19" fmla="*/ 0 h 79"/>
                <a:gd name="T20" fmla="*/ 1 w 150"/>
                <a:gd name="T21" fmla="*/ 0 h 79"/>
                <a:gd name="T22" fmla="*/ 1 w 150"/>
                <a:gd name="T23" fmla="*/ 0 h 79"/>
                <a:gd name="T24" fmla="*/ 1 w 150"/>
                <a:gd name="T25" fmla="*/ 0 h 79"/>
                <a:gd name="T26" fmla="*/ 1 w 150"/>
                <a:gd name="T27" fmla="*/ 0 h 79"/>
                <a:gd name="T28" fmla="*/ 1 w 150"/>
                <a:gd name="T29" fmla="*/ 0 h 79"/>
                <a:gd name="T30" fmla="*/ 1 w 150"/>
                <a:gd name="T31" fmla="*/ 0 h 79"/>
                <a:gd name="T32" fmla="*/ 1 w 150"/>
                <a:gd name="T33" fmla="*/ 0 h 79"/>
                <a:gd name="T34" fmla="*/ 1 w 150"/>
                <a:gd name="T35" fmla="*/ 0 h 79"/>
                <a:gd name="T36" fmla="*/ 1 w 150"/>
                <a:gd name="T37" fmla="*/ 0 h 79"/>
                <a:gd name="T38" fmla="*/ 1 w 150"/>
                <a:gd name="T39" fmla="*/ 0 h 79"/>
                <a:gd name="T40" fmla="*/ 1 w 150"/>
                <a:gd name="T41" fmla="*/ 0 h 79"/>
                <a:gd name="T42" fmla="*/ 1 w 150"/>
                <a:gd name="T43" fmla="*/ 0 h 79"/>
                <a:gd name="T44" fmla="*/ 1 w 150"/>
                <a:gd name="T45" fmla="*/ 0 h 79"/>
                <a:gd name="T46" fmla="*/ 1 w 150"/>
                <a:gd name="T47" fmla="*/ 0 h 79"/>
                <a:gd name="T48" fmla="*/ 1 w 150"/>
                <a:gd name="T49" fmla="*/ 0 h 79"/>
                <a:gd name="T50" fmla="*/ 1 w 150"/>
                <a:gd name="T51" fmla="*/ 0 h 7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50"/>
                <a:gd name="T79" fmla="*/ 0 h 79"/>
                <a:gd name="T80" fmla="*/ 150 w 150"/>
                <a:gd name="T81" fmla="*/ 79 h 79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50" h="79">
                  <a:moveTo>
                    <a:pt x="137" y="46"/>
                  </a:moveTo>
                  <a:lnTo>
                    <a:pt x="150" y="79"/>
                  </a:lnTo>
                  <a:lnTo>
                    <a:pt x="136" y="63"/>
                  </a:lnTo>
                  <a:lnTo>
                    <a:pt x="119" y="50"/>
                  </a:lnTo>
                  <a:lnTo>
                    <a:pt x="102" y="39"/>
                  </a:lnTo>
                  <a:lnTo>
                    <a:pt x="84" y="33"/>
                  </a:lnTo>
                  <a:lnTo>
                    <a:pt x="64" y="28"/>
                  </a:lnTo>
                  <a:lnTo>
                    <a:pt x="43" y="25"/>
                  </a:lnTo>
                  <a:lnTo>
                    <a:pt x="22" y="24"/>
                  </a:lnTo>
                  <a:lnTo>
                    <a:pt x="0" y="24"/>
                  </a:lnTo>
                  <a:lnTo>
                    <a:pt x="9" y="17"/>
                  </a:lnTo>
                  <a:lnTo>
                    <a:pt x="18" y="12"/>
                  </a:lnTo>
                  <a:lnTo>
                    <a:pt x="29" y="7"/>
                  </a:lnTo>
                  <a:lnTo>
                    <a:pt x="38" y="3"/>
                  </a:lnTo>
                  <a:lnTo>
                    <a:pt x="48" y="0"/>
                  </a:lnTo>
                  <a:lnTo>
                    <a:pt x="60" y="0"/>
                  </a:lnTo>
                  <a:lnTo>
                    <a:pt x="71" y="0"/>
                  </a:lnTo>
                  <a:lnTo>
                    <a:pt x="82" y="2"/>
                  </a:lnTo>
                  <a:lnTo>
                    <a:pt x="92" y="4"/>
                  </a:lnTo>
                  <a:lnTo>
                    <a:pt x="99" y="8"/>
                  </a:lnTo>
                  <a:lnTo>
                    <a:pt x="107" y="12"/>
                  </a:lnTo>
                  <a:lnTo>
                    <a:pt x="114" y="17"/>
                  </a:lnTo>
                  <a:lnTo>
                    <a:pt x="120" y="24"/>
                  </a:lnTo>
                  <a:lnTo>
                    <a:pt x="127" y="30"/>
                  </a:lnTo>
                  <a:lnTo>
                    <a:pt x="132" y="38"/>
                  </a:lnTo>
                  <a:lnTo>
                    <a:pt x="137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6" name="Freeform 72"/>
            <p:cNvSpPr>
              <a:spLocks/>
            </p:cNvSpPr>
            <p:nvPr/>
          </p:nvSpPr>
          <p:spPr bwMode="auto">
            <a:xfrm>
              <a:off x="3691" y="1826"/>
              <a:ext cx="25" cy="58"/>
            </a:xfrm>
            <a:custGeom>
              <a:avLst/>
              <a:gdLst>
                <a:gd name="T0" fmla="*/ 1 w 50"/>
                <a:gd name="T1" fmla="*/ 1 h 115"/>
                <a:gd name="T2" fmla="*/ 1 w 50"/>
                <a:gd name="T3" fmla="*/ 1 h 115"/>
                <a:gd name="T4" fmla="*/ 1 w 50"/>
                <a:gd name="T5" fmla="*/ 1 h 115"/>
                <a:gd name="T6" fmla="*/ 1 w 50"/>
                <a:gd name="T7" fmla="*/ 1 h 115"/>
                <a:gd name="T8" fmla="*/ 1 w 50"/>
                <a:gd name="T9" fmla="*/ 1 h 115"/>
                <a:gd name="T10" fmla="*/ 1 w 50"/>
                <a:gd name="T11" fmla="*/ 1 h 115"/>
                <a:gd name="T12" fmla="*/ 1 w 50"/>
                <a:gd name="T13" fmla="*/ 1 h 115"/>
                <a:gd name="T14" fmla="*/ 1 w 50"/>
                <a:gd name="T15" fmla="*/ 1 h 115"/>
                <a:gd name="T16" fmla="*/ 0 w 50"/>
                <a:gd name="T17" fmla="*/ 1 h 115"/>
                <a:gd name="T18" fmla="*/ 1 w 50"/>
                <a:gd name="T19" fmla="*/ 1 h 115"/>
                <a:gd name="T20" fmla="*/ 1 w 50"/>
                <a:gd name="T21" fmla="*/ 1 h 115"/>
                <a:gd name="T22" fmla="*/ 1 w 50"/>
                <a:gd name="T23" fmla="*/ 1 h 115"/>
                <a:gd name="T24" fmla="*/ 1 w 50"/>
                <a:gd name="T25" fmla="*/ 1 h 115"/>
                <a:gd name="T26" fmla="*/ 1 w 50"/>
                <a:gd name="T27" fmla="*/ 0 h 115"/>
                <a:gd name="T28" fmla="*/ 1 w 50"/>
                <a:gd name="T29" fmla="*/ 1 h 115"/>
                <a:gd name="T30" fmla="*/ 1 w 50"/>
                <a:gd name="T31" fmla="*/ 1 h 115"/>
                <a:gd name="T32" fmla="*/ 1 w 50"/>
                <a:gd name="T33" fmla="*/ 1 h 115"/>
                <a:gd name="T34" fmla="*/ 1 w 50"/>
                <a:gd name="T35" fmla="*/ 1 h 1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0"/>
                <a:gd name="T55" fmla="*/ 0 h 115"/>
                <a:gd name="T56" fmla="*/ 50 w 50"/>
                <a:gd name="T57" fmla="*/ 115 h 11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0" h="115">
                  <a:moveTo>
                    <a:pt x="48" y="67"/>
                  </a:moveTo>
                  <a:lnTo>
                    <a:pt x="44" y="75"/>
                  </a:lnTo>
                  <a:lnTo>
                    <a:pt x="40" y="81"/>
                  </a:lnTo>
                  <a:lnTo>
                    <a:pt x="35" y="89"/>
                  </a:lnTo>
                  <a:lnTo>
                    <a:pt x="29" y="94"/>
                  </a:lnTo>
                  <a:lnTo>
                    <a:pt x="22" y="101"/>
                  </a:lnTo>
                  <a:lnTo>
                    <a:pt x="14" y="106"/>
                  </a:lnTo>
                  <a:lnTo>
                    <a:pt x="8" y="111"/>
                  </a:lnTo>
                  <a:lnTo>
                    <a:pt x="0" y="115"/>
                  </a:lnTo>
                  <a:lnTo>
                    <a:pt x="4" y="100"/>
                  </a:lnTo>
                  <a:lnTo>
                    <a:pt x="10" y="84"/>
                  </a:lnTo>
                  <a:lnTo>
                    <a:pt x="18" y="70"/>
                  </a:lnTo>
                  <a:lnTo>
                    <a:pt x="23" y="54"/>
                  </a:lnTo>
                  <a:lnTo>
                    <a:pt x="26" y="0"/>
                  </a:lnTo>
                  <a:lnTo>
                    <a:pt x="37" y="15"/>
                  </a:lnTo>
                  <a:lnTo>
                    <a:pt x="44" y="30"/>
                  </a:lnTo>
                  <a:lnTo>
                    <a:pt x="50" y="49"/>
                  </a:lnTo>
                  <a:lnTo>
                    <a:pt x="48" y="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7" name="Freeform 73"/>
            <p:cNvSpPr>
              <a:spLocks/>
            </p:cNvSpPr>
            <p:nvPr/>
          </p:nvSpPr>
          <p:spPr bwMode="auto">
            <a:xfrm>
              <a:off x="3271" y="1842"/>
              <a:ext cx="77" cy="42"/>
            </a:xfrm>
            <a:custGeom>
              <a:avLst/>
              <a:gdLst>
                <a:gd name="T0" fmla="*/ 1 w 153"/>
                <a:gd name="T1" fmla="*/ 1 h 82"/>
                <a:gd name="T2" fmla="*/ 1 w 153"/>
                <a:gd name="T3" fmla="*/ 1 h 82"/>
                <a:gd name="T4" fmla="*/ 1 w 153"/>
                <a:gd name="T5" fmla="*/ 1 h 82"/>
                <a:gd name="T6" fmla="*/ 1 w 153"/>
                <a:gd name="T7" fmla="*/ 1 h 82"/>
                <a:gd name="T8" fmla="*/ 1 w 153"/>
                <a:gd name="T9" fmla="*/ 1 h 82"/>
                <a:gd name="T10" fmla="*/ 1 w 153"/>
                <a:gd name="T11" fmla="*/ 1 h 82"/>
                <a:gd name="T12" fmla="*/ 1 w 153"/>
                <a:gd name="T13" fmla="*/ 1 h 82"/>
                <a:gd name="T14" fmla="*/ 1 w 153"/>
                <a:gd name="T15" fmla="*/ 1 h 82"/>
                <a:gd name="T16" fmla="*/ 1 w 153"/>
                <a:gd name="T17" fmla="*/ 1 h 82"/>
                <a:gd name="T18" fmla="*/ 1 w 153"/>
                <a:gd name="T19" fmla="*/ 1 h 82"/>
                <a:gd name="T20" fmla="*/ 1 w 153"/>
                <a:gd name="T21" fmla="*/ 1 h 82"/>
                <a:gd name="T22" fmla="*/ 1 w 153"/>
                <a:gd name="T23" fmla="*/ 1 h 82"/>
                <a:gd name="T24" fmla="*/ 1 w 153"/>
                <a:gd name="T25" fmla="*/ 1 h 82"/>
                <a:gd name="T26" fmla="*/ 1 w 153"/>
                <a:gd name="T27" fmla="*/ 1 h 82"/>
                <a:gd name="T28" fmla="*/ 1 w 153"/>
                <a:gd name="T29" fmla="*/ 1 h 82"/>
                <a:gd name="T30" fmla="*/ 1 w 153"/>
                <a:gd name="T31" fmla="*/ 1 h 82"/>
                <a:gd name="T32" fmla="*/ 0 w 153"/>
                <a:gd name="T33" fmla="*/ 0 h 82"/>
                <a:gd name="T34" fmla="*/ 1 w 153"/>
                <a:gd name="T35" fmla="*/ 1 h 82"/>
                <a:gd name="T36" fmla="*/ 1 w 153"/>
                <a:gd name="T37" fmla="*/ 1 h 82"/>
                <a:gd name="T38" fmla="*/ 1 w 153"/>
                <a:gd name="T39" fmla="*/ 1 h 82"/>
                <a:gd name="T40" fmla="*/ 1 w 153"/>
                <a:gd name="T41" fmla="*/ 1 h 82"/>
                <a:gd name="T42" fmla="*/ 1 w 153"/>
                <a:gd name="T43" fmla="*/ 1 h 82"/>
                <a:gd name="T44" fmla="*/ 1 w 153"/>
                <a:gd name="T45" fmla="*/ 1 h 82"/>
                <a:gd name="T46" fmla="*/ 1 w 153"/>
                <a:gd name="T47" fmla="*/ 1 h 82"/>
                <a:gd name="T48" fmla="*/ 1 w 153"/>
                <a:gd name="T49" fmla="*/ 1 h 8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53"/>
                <a:gd name="T76" fmla="*/ 0 h 82"/>
                <a:gd name="T77" fmla="*/ 153 w 153"/>
                <a:gd name="T78" fmla="*/ 82 h 8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53" h="82">
                  <a:moveTo>
                    <a:pt x="153" y="56"/>
                  </a:moveTo>
                  <a:lnTo>
                    <a:pt x="141" y="64"/>
                  </a:lnTo>
                  <a:lnTo>
                    <a:pt x="129" y="71"/>
                  </a:lnTo>
                  <a:lnTo>
                    <a:pt x="116" y="76"/>
                  </a:lnTo>
                  <a:lnTo>
                    <a:pt x="102" y="80"/>
                  </a:lnTo>
                  <a:lnTo>
                    <a:pt x="87" y="82"/>
                  </a:lnTo>
                  <a:lnTo>
                    <a:pt x="73" y="81"/>
                  </a:lnTo>
                  <a:lnTo>
                    <a:pt x="58" y="78"/>
                  </a:lnTo>
                  <a:lnTo>
                    <a:pt x="45" y="73"/>
                  </a:lnTo>
                  <a:lnTo>
                    <a:pt x="36" y="67"/>
                  </a:lnTo>
                  <a:lnTo>
                    <a:pt x="27" y="59"/>
                  </a:lnTo>
                  <a:lnTo>
                    <a:pt x="20" y="50"/>
                  </a:lnTo>
                  <a:lnTo>
                    <a:pt x="14" y="40"/>
                  </a:lnTo>
                  <a:lnTo>
                    <a:pt x="9" y="31"/>
                  </a:lnTo>
                  <a:lnTo>
                    <a:pt x="5" y="21"/>
                  </a:lnTo>
                  <a:lnTo>
                    <a:pt x="2" y="10"/>
                  </a:lnTo>
                  <a:lnTo>
                    <a:pt x="0" y="0"/>
                  </a:lnTo>
                  <a:lnTo>
                    <a:pt x="17" y="12"/>
                  </a:lnTo>
                  <a:lnTo>
                    <a:pt x="34" y="25"/>
                  </a:lnTo>
                  <a:lnTo>
                    <a:pt x="52" y="37"/>
                  </a:lnTo>
                  <a:lnTo>
                    <a:pt x="70" y="47"/>
                  </a:lnTo>
                  <a:lnTo>
                    <a:pt x="90" y="55"/>
                  </a:lnTo>
                  <a:lnTo>
                    <a:pt x="109" y="60"/>
                  </a:lnTo>
                  <a:lnTo>
                    <a:pt x="130" y="60"/>
                  </a:lnTo>
                  <a:lnTo>
                    <a:pt x="153" y="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8" name="Freeform 74"/>
            <p:cNvSpPr>
              <a:spLocks/>
            </p:cNvSpPr>
            <p:nvPr/>
          </p:nvSpPr>
          <p:spPr bwMode="auto">
            <a:xfrm>
              <a:off x="2953" y="1844"/>
              <a:ext cx="346" cy="369"/>
            </a:xfrm>
            <a:custGeom>
              <a:avLst/>
              <a:gdLst>
                <a:gd name="T0" fmla="*/ 1 w 692"/>
                <a:gd name="T1" fmla="*/ 1 h 737"/>
                <a:gd name="T2" fmla="*/ 1 w 692"/>
                <a:gd name="T3" fmla="*/ 1 h 737"/>
                <a:gd name="T4" fmla="*/ 1 w 692"/>
                <a:gd name="T5" fmla="*/ 1 h 737"/>
                <a:gd name="T6" fmla="*/ 1 w 692"/>
                <a:gd name="T7" fmla="*/ 1 h 737"/>
                <a:gd name="T8" fmla="*/ 1 w 692"/>
                <a:gd name="T9" fmla="*/ 1 h 737"/>
                <a:gd name="T10" fmla="*/ 1 w 692"/>
                <a:gd name="T11" fmla="*/ 1 h 737"/>
                <a:gd name="T12" fmla="*/ 1 w 692"/>
                <a:gd name="T13" fmla="*/ 1 h 737"/>
                <a:gd name="T14" fmla="*/ 1 w 692"/>
                <a:gd name="T15" fmla="*/ 1 h 737"/>
                <a:gd name="T16" fmla="*/ 1 w 692"/>
                <a:gd name="T17" fmla="*/ 1 h 737"/>
                <a:gd name="T18" fmla="*/ 1 w 692"/>
                <a:gd name="T19" fmla="*/ 1 h 737"/>
                <a:gd name="T20" fmla="*/ 1 w 692"/>
                <a:gd name="T21" fmla="*/ 1 h 737"/>
                <a:gd name="T22" fmla="*/ 1 w 692"/>
                <a:gd name="T23" fmla="*/ 1 h 737"/>
                <a:gd name="T24" fmla="*/ 1 w 692"/>
                <a:gd name="T25" fmla="*/ 1 h 737"/>
                <a:gd name="T26" fmla="*/ 1 w 692"/>
                <a:gd name="T27" fmla="*/ 1 h 737"/>
                <a:gd name="T28" fmla="*/ 1 w 692"/>
                <a:gd name="T29" fmla="*/ 1 h 737"/>
                <a:gd name="T30" fmla="*/ 1 w 692"/>
                <a:gd name="T31" fmla="*/ 1 h 737"/>
                <a:gd name="T32" fmla="*/ 1 w 692"/>
                <a:gd name="T33" fmla="*/ 1 h 737"/>
                <a:gd name="T34" fmla="*/ 1 w 692"/>
                <a:gd name="T35" fmla="*/ 1 h 737"/>
                <a:gd name="T36" fmla="*/ 1 w 692"/>
                <a:gd name="T37" fmla="*/ 1 h 737"/>
                <a:gd name="T38" fmla="*/ 1 w 692"/>
                <a:gd name="T39" fmla="*/ 1 h 737"/>
                <a:gd name="T40" fmla="*/ 1 w 692"/>
                <a:gd name="T41" fmla="*/ 1 h 737"/>
                <a:gd name="T42" fmla="*/ 1 w 692"/>
                <a:gd name="T43" fmla="*/ 1 h 737"/>
                <a:gd name="T44" fmla="*/ 1 w 692"/>
                <a:gd name="T45" fmla="*/ 1 h 737"/>
                <a:gd name="T46" fmla="*/ 1 w 692"/>
                <a:gd name="T47" fmla="*/ 1 h 737"/>
                <a:gd name="T48" fmla="*/ 1 w 692"/>
                <a:gd name="T49" fmla="*/ 1 h 737"/>
                <a:gd name="T50" fmla="*/ 1 w 692"/>
                <a:gd name="T51" fmla="*/ 1 h 737"/>
                <a:gd name="T52" fmla="*/ 1 w 692"/>
                <a:gd name="T53" fmla="*/ 1 h 737"/>
                <a:gd name="T54" fmla="*/ 1 w 692"/>
                <a:gd name="T55" fmla="*/ 1 h 737"/>
                <a:gd name="T56" fmla="*/ 1 w 692"/>
                <a:gd name="T57" fmla="*/ 1 h 737"/>
                <a:gd name="T58" fmla="*/ 1 w 692"/>
                <a:gd name="T59" fmla="*/ 1 h 737"/>
                <a:gd name="T60" fmla="*/ 1 w 692"/>
                <a:gd name="T61" fmla="*/ 1 h 737"/>
                <a:gd name="T62" fmla="*/ 1 w 692"/>
                <a:gd name="T63" fmla="*/ 1 h 737"/>
                <a:gd name="T64" fmla="*/ 1 w 692"/>
                <a:gd name="T65" fmla="*/ 1 h 737"/>
                <a:gd name="T66" fmla="*/ 0 w 692"/>
                <a:gd name="T67" fmla="*/ 1 h 737"/>
                <a:gd name="T68" fmla="*/ 1 w 692"/>
                <a:gd name="T69" fmla="*/ 1 h 737"/>
                <a:gd name="T70" fmla="*/ 1 w 692"/>
                <a:gd name="T71" fmla="*/ 1 h 737"/>
                <a:gd name="T72" fmla="*/ 1 w 692"/>
                <a:gd name="T73" fmla="*/ 1 h 737"/>
                <a:gd name="T74" fmla="*/ 1 w 692"/>
                <a:gd name="T75" fmla="*/ 1 h 737"/>
                <a:gd name="T76" fmla="*/ 1 w 692"/>
                <a:gd name="T77" fmla="*/ 1 h 737"/>
                <a:gd name="T78" fmla="*/ 1 w 692"/>
                <a:gd name="T79" fmla="*/ 1 h 737"/>
                <a:gd name="T80" fmla="*/ 1 w 692"/>
                <a:gd name="T81" fmla="*/ 1 h 737"/>
                <a:gd name="T82" fmla="*/ 1 w 692"/>
                <a:gd name="T83" fmla="*/ 1 h 737"/>
                <a:gd name="T84" fmla="*/ 1 w 692"/>
                <a:gd name="T85" fmla="*/ 1 h 737"/>
                <a:gd name="T86" fmla="*/ 1 w 692"/>
                <a:gd name="T87" fmla="*/ 1 h 737"/>
                <a:gd name="T88" fmla="*/ 1 w 692"/>
                <a:gd name="T89" fmla="*/ 1 h 737"/>
                <a:gd name="T90" fmla="*/ 1 w 692"/>
                <a:gd name="T91" fmla="*/ 1 h 737"/>
                <a:gd name="T92" fmla="*/ 1 w 692"/>
                <a:gd name="T93" fmla="*/ 1 h 737"/>
                <a:gd name="T94" fmla="*/ 1 w 692"/>
                <a:gd name="T95" fmla="*/ 1 h 737"/>
                <a:gd name="T96" fmla="*/ 1 w 692"/>
                <a:gd name="T97" fmla="*/ 1 h 737"/>
                <a:gd name="T98" fmla="*/ 1 w 692"/>
                <a:gd name="T99" fmla="*/ 0 h 737"/>
                <a:gd name="T100" fmla="*/ 1 w 692"/>
                <a:gd name="T101" fmla="*/ 1 h 73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692"/>
                <a:gd name="T154" fmla="*/ 0 h 737"/>
                <a:gd name="T155" fmla="*/ 692 w 692"/>
                <a:gd name="T156" fmla="*/ 737 h 73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692" h="737">
                  <a:moveTo>
                    <a:pt x="612" y="30"/>
                  </a:moveTo>
                  <a:lnTo>
                    <a:pt x="613" y="48"/>
                  </a:lnTo>
                  <a:lnTo>
                    <a:pt x="608" y="67"/>
                  </a:lnTo>
                  <a:lnTo>
                    <a:pt x="600" y="82"/>
                  </a:lnTo>
                  <a:lnTo>
                    <a:pt x="588" y="97"/>
                  </a:lnTo>
                  <a:lnTo>
                    <a:pt x="557" y="145"/>
                  </a:lnTo>
                  <a:lnTo>
                    <a:pt x="524" y="194"/>
                  </a:lnTo>
                  <a:lnTo>
                    <a:pt x="493" y="242"/>
                  </a:lnTo>
                  <a:lnTo>
                    <a:pt x="465" y="293"/>
                  </a:lnTo>
                  <a:lnTo>
                    <a:pt x="441" y="344"/>
                  </a:lnTo>
                  <a:lnTo>
                    <a:pt x="424" y="398"/>
                  </a:lnTo>
                  <a:lnTo>
                    <a:pt x="414" y="454"/>
                  </a:lnTo>
                  <a:lnTo>
                    <a:pt x="413" y="515"/>
                  </a:lnTo>
                  <a:lnTo>
                    <a:pt x="417" y="529"/>
                  </a:lnTo>
                  <a:lnTo>
                    <a:pt x="422" y="542"/>
                  </a:lnTo>
                  <a:lnTo>
                    <a:pt x="428" y="555"/>
                  </a:lnTo>
                  <a:lnTo>
                    <a:pt x="438" y="568"/>
                  </a:lnTo>
                  <a:lnTo>
                    <a:pt x="448" y="579"/>
                  </a:lnTo>
                  <a:lnTo>
                    <a:pt x="460" y="588"/>
                  </a:lnTo>
                  <a:lnTo>
                    <a:pt x="472" y="596"/>
                  </a:lnTo>
                  <a:lnTo>
                    <a:pt x="485" y="602"/>
                  </a:lnTo>
                  <a:lnTo>
                    <a:pt x="515" y="606"/>
                  </a:lnTo>
                  <a:lnTo>
                    <a:pt x="544" y="605"/>
                  </a:lnTo>
                  <a:lnTo>
                    <a:pt x="571" y="598"/>
                  </a:lnTo>
                  <a:lnTo>
                    <a:pt x="597" y="588"/>
                  </a:lnTo>
                  <a:lnTo>
                    <a:pt x="622" y="573"/>
                  </a:lnTo>
                  <a:lnTo>
                    <a:pt x="646" y="556"/>
                  </a:lnTo>
                  <a:lnTo>
                    <a:pt x="668" y="538"/>
                  </a:lnTo>
                  <a:lnTo>
                    <a:pt x="689" y="518"/>
                  </a:lnTo>
                  <a:lnTo>
                    <a:pt x="692" y="515"/>
                  </a:lnTo>
                  <a:lnTo>
                    <a:pt x="682" y="538"/>
                  </a:lnTo>
                  <a:lnTo>
                    <a:pt x="668" y="560"/>
                  </a:lnTo>
                  <a:lnTo>
                    <a:pt x="652" y="580"/>
                  </a:lnTo>
                  <a:lnTo>
                    <a:pt x="633" y="598"/>
                  </a:lnTo>
                  <a:lnTo>
                    <a:pt x="610" y="613"/>
                  </a:lnTo>
                  <a:lnTo>
                    <a:pt x="587" y="626"/>
                  </a:lnTo>
                  <a:lnTo>
                    <a:pt x="562" y="634"/>
                  </a:lnTo>
                  <a:lnTo>
                    <a:pt x="537" y="638"/>
                  </a:lnTo>
                  <a:lnTo>
                    <a:pt x="512" y="636"/>
                  </a:lnTo>
                  <a:lnTo>
                    <a:pt x="487" y="631"/>
                  </a:lnTo>
                  <a:lnTo>
                    <a:pt x="464" y="625"/>
                  </a:lnTo>
                  <a:lnTo>
                    <a:pt x="441" y="614"/>
                  </a:lnTo>
                  <a:lnTo>
                    <a:pt x="421" y="601"/>
                  </a:lnTo>
                  <a:lnTo>
                    <a:pt x="402" y="584"/>
                  </a:lnTo>
                  <a:lnTo>
                    <a:pt x="388" y="564"/>
                  </a:lnTo>
                  <a:lnTo>
                    <a:pt x="375" y="542"/>
                  </a:lnTo>
                  <a:lnTo>
                    <a:pt x="369" y="528"/>
                  </a:lnTo>
                  <a:lnTo>
                    <a:pt x="369" y="513"/>
                  </a:lnTo>
                  <a:lnTo>
                    <a:pt x="369" y="497"/>
                  </a:lnTo>
                  <a:lnTo>
                    <a:pt x="371" y="482"/>
                  </a:lnTo>
                  <a:lnTo>
                    <a:pt x="364" y="487"/>
                  </a:lnTo>
                  <a:lnTo>
                    <a:pt x="358" y="492"/>
                  </a:lnTo>
                  <a:lnTo>
                    <a:pt x="351" y="499"/>
                  </a:lnTo>
                  <a:lnTo>
                    <a:pt x="345" y="505"/>
                  </a:lnTo>
                  <a:lnTo>
                    <a:pt x="339" y="512"/>
                  </a:lnTo>
                  <a:lnTo>
                    <a:pt x="334" y="520"/>
                  </a:lnTo>
                  <a:lnTo>
                    <a:pt x="332" y="528"/>
                  </a:lnTo>
                  <a:lnTo>
                    <a:pt x="329" y="535"/>
                  </a:lnTo>
                  <a:lnTo>
                    <a:pt x="328" y="555"/>
                  </a:lnTo>
                  <a:lnTo>
                    <a:pt x="329" y="573"/>
                  </a:lnTo>
                  <a:lnTo>
                    <a:pt x="333" y="592"/>
                  </a:lnTo>
                  <a:lnTo>
                    <a:pt x="339" y="609"/>
                  </a:lnTo>
                  <a:lnTo>
                    <a:pt x="347" y="626"/>
                  </a:lnTo>
                  <a:lnTo>
                    <a:pt x="358" y="640"/>
                  </a:lnTo>
                  <a:lnTo>
                    <a:pt x="371" y="656"/>
                  </a:lnTo>
                  <a:lnTo>
                    <a:pt x="385" y="669"/>
                  </a:lnTo>
                  <a:lnTo>
                    <a:pt x="397" y="678"/>
                  </a:lnTo>
                  <a:lnTo>
                    <a:pt x="410" y="686"/>
                  </a:lnTo>
                  <a:lnTo>
                    <a:pt x="424" y="693"/>
                  </a:lnTo>
                  <a:lnTo>
                    <a:pt x="439" y="698"/>
                  </a:lnTo>
                  <a:lnTo>
                    <a:pt x="453" y="703"/>
                  </a:lnTo>
                  <a:lnTo>
                    <a:pt x="469" y="706"/>
                  </a:lnTo>
                  <a:lnTo>
                    <a:pt x="485" y="708"/>
                  </a:lnTo>
                  <a:lnTo>
                    <a:pt x="500" y="710"/>
                  </a:lnTo>
                  <a:lnTo>
                    <a:pt x="516" y="710"/>
                  </a:lnTo>
                  <a:lnTo>
                    <a:pt x="532" y="710"/>
                  </a:lnTo>
                  <a:lnTo>
                    <a:pt x="548" y="707"/>
                  </a:lnTo>
                  <a:lnTo>
                    <a:pt x="563" y="704"/>
                  </a:lnTo>
                  <a:lnTo>
                    <a:pt x="579" y="702"/>
                  </a:lnTo>
                  <a:lnTo>
                    <a:pt x="593" y="698"/>
                  </a:lnTo>
                  <a:lnTo>
                    <a:pt x="608" y="693"/>
                  </a:lnTo>
                  <a:lnTo>
                    <a:pt x="621" y="686"/>
                  </a:lnTo>
                  <a:lnTo>
                    <a:pt x="671" y="655"/>
                  </a:lnTo>
                  <a:lnTo>
                    <a:pt x="668" y="662"/>
                  </a:lnTo>
                  <a:lnTo>
                    <a:pt x="664" y="669"/>
                  </a:lnTo>
                  <a:lnTo>
                    <a:pt x="657" y="674"/>
                  </a:lnTo>
                  <a:lnTo>
                    <a:pt x="652" y="680"/>
                  </a:lnTo>
                  <a:lnTo>
                    <a:pt x="644" y="685"/>
                  </a:lnTo>
                  <a:lnTo>
                    <a:pt x="638" y="689"/>
                  </a:lnTo>
                  <a:lnTo>
                    <a:pt x="631" y="693"/>
                  </a:lnTo>
                  <a:lnTo>
                    <a:pt x="625" y="698"/>
                  </a:lnTo>
                  <a:lnTo>
                    <a:pt x="612" y="706"/>
                  </a:lnTo>
                  <a:lnTo>
                    <a:pt x="599" y="712"/>
                  </a:lnTo>
                  <a:lnTo>
                    <a:pt x="584" y="717"/>
                  </a:lnTo>
                  <a:lnTo>
                    <a:pt x="568" y="723"/>
                  </a:lnTo>
                  <a:lnTo>
                    <a:pt x="553" y="728"/>
                  </a:lnTo>
                  <a:lnTo>
                    <a:pt x="537" y="731"/>
                  </a:lnTo>
                  <a:lnTo>
                    <a:pt x="521" y="733"/>
                  </a:lnTo>
                  <a:lnTo>
                    <a:pt x="504" y="736"/>
                  </a:lnTo>
                  <a:lnTo>
                    <a:pt x="487" y="736"/>
                  </a:lnTo>
                  <a:lnTo>
                    <a:pt x="472" y="736"/>
                  </a:lnTo>
                  <a:lnTo>
                    <a:pt x="455" y="736"/>
                  </a:lnTo>
                  <a:lnTo>
                    <a:pt x="439" y="733"/>
                  </a:lnTo>
                  <a:lnTo>
                    <a:pt x="423" y="731"/>
                  </a:lnTo>
                  <a:lnTo>
                    <a:pt x="407" y="727"/>
                  </a:lnTo>
                  <a:lnTo>
                    <a:pt x="392" y="721"/>
                  </a:lnTo>
                  <a:lnTo>
                    <a:pt x="377" y="716"/>
                  </a:lnTo>
                  <a:lnTo>
                    <a:pt x="362" y="708"/>
                  </a:lnTo>
                  <a:lnTo>
                    <a:pt x="345" y="699"/>
                  </a:lnTo>
                  <a:lnTo>
                    <a:pt x="329" y="689"/>
                  </a:lnTo>
                  <a:lnTo>
                    <a:pt x="315" y="676"/>
                  </a:lnTo>
                  <a:lnTo>
                    <a:pt x="301" y="662"/>
                  </a:lnTo>
                  <a:lnTo>
                    <a:pt x="291" y="647"/>
                  </a:lnTo>
                  <a:lnTo>
                    <a:pt x="282" y="630"/>
                  </a:lnTo>
                  <a:lnTo>
                    <a:pt x="277" y="613"/>
                  </a:lnTo>
                  <a:lnTo>
                    <a:pt x="274" y="593"/>
                  </a:lnTo>
                  <a:lnTo>
                    <a:pt x="274" y="572"/>
                  </a:lnTo>
                  <a:lnTo>
                    <a:pt x="277" y="551"/>
                  </a:lnTo>
                  <a:lnTo>
                    <a:pt x="282" y="532"/>
                  </a:lnTo>
                  <a:lnTo>
                    <a:pt x="265" y="541"/>
                  </a:lnTo>
                  <a:lnTo>
                    <a:pt x="248" y="551"/>
                  </a:lnTo>
                  <a:lnTo>
                    <a:pt x="232" y="562"/>
                  </a:lnTo>
                  <a:lnTo>
                    <a:pt x="215" y="572"/>
                  </a:lnTo>
                  <a:lnTo>
                    <a:pt x="198" y="583"/>
                  </a:lnTo>
                  <a:lnTo>
                    <a:pt x="182" y="594"/>
                  </a:lnTo>
                  <a:lnTo>
                    <a:pt x="167" y="606"/>
                  </a:lnTo>
                  <a:lnTo>
                    <a:pt x="151" y="618"/>
                  </a:lnTo>
                  <a:lnTo>
                    <a:pt x="134" y="630"/>
                  </a:lnTo>
                  <a:lnTo>
                    <a:pt x="118" y="643"/>
                  </a:lnTo>
                  <a:lnTo>
                    <a:pt x="102" y="656"/>
                  </a:lnTo>
                  <a:lnTo>
                    <a:pt x="88" y="668"/>
                  </a:lnTo>
                  <a:lnTo>
                    <a:pt x="72" y="682"/>
                  </a:lnTo>
                  <a:lnTo>
                    <a:pt x="57" y="695"/>
                  </a:lnTo>
                  <a:lnTo>
                    <a:pt x="41" y="708"/>
                  </a:lnTo>
                  <a:lnTo>
                    <a:pt x="27" y="723"/>
                  </a:lnTo>
                  <a:lnTo>
                    <a:pt x="0" y="737"/>
                  </a:lnTo>
                  <a:lnTo>
                    <a:pt x="16" y="710"/>
                  </a:lnTo>
                  <a:lnTo>
                    <a:pt x="34" y="685"/>
                  </a:lnTo>
                  <a:lnTo>
                    <a:pt x="55" y="660"/>
                  </a:lnTo>
                  <a:lnTo>
                    <a:pt x="79" y="636"/>
                  </a:lnTo>
                  <a:lnTo>
                    <a:pt x="104" y="614"/>
                  </a:lnTo>
                  <a:lnTo>
                    <a:pt x="129" y="592"/>
                  </a:lnTo>
                  <a:lnTo>
                    <a:pt x="154" y="570"/>
                  </a:lnTo>
                  <a:lnTo>
                    <a:pt x="177" y="547"/>
                  </a:lnTo>
                  <a:lnTo>
                    <a:pt x="161" y="545"/>
                  </a:lnTo>
                  <a:lnTo>
                    <a:pt x="146" y="539"/>
                  </a:lnTo>
                  <a:lnTo>
                    <a:pt x="130" y="533"/>
                  </a:lnTo>
                  <a:lnTo>
                    <a:pt x="116" y="524"/>
                  </a:lnTo>
                  <a:lnTo>
                    <a:pt x="102" y="513"/>
                  </a:lnTo>
                  <a:lnTo>
                    <a:pt x="92" y="500"/>
                  </a:lnTo>
                  <a:lnTo>
                    <a:pt x="83" y="487"/>
                  </a:lnTo>
                  <a:lnTo>
                    <a:pt x="78" y="471"/>
                  </a:lnTo>
                  <a:lnTo>
                    <a:pt x="74" y="452"/>
                  </a:lnTo>
                  <a:lnTo>
                    <a:pt x="75" y="435"/>
                  </a:lnTo>
                  <a:lnTo>
                    <a:pt x="80" y="419"/>
                  </a:lnTo>
                  <a:lnTo>
                    <a:pt x="89" y="403"/>
                  </a:lnTo>
                  <a:lnTo>
                    <a:pt x="100" y="390"/>
                  </a:lnTo>
                  <a:lnTo>
                    <a:pt x="113" y="376"/>
                  </a:lnTo>
                  <a:lnTo>
                    <a:pt x="125" y="363"/>
                  </a:lnTo>
                  <a:lnTo>
                    <a:pt x="135" y="348"/>
                  </a:lnTo>
                  <a:lnTo>
                    <a:pt x="136" y="364"/>
                  </a:lnTo>
                  <a:lnTo>
                    <a:pt x="136" y="382"/>
                  </a:lnTo>
                  <a:lnTo>
                    <a:pt x="135" y="402"/>
                  </a:lnTo>
                  <a:lnTo>
                    <a:pt x="135" y="422"/>
                  </a:lnTo>
                  <a:lnTo>
                    <a:pt x="136" y="441"/>
                  </a:lnTo>
                  <a:lnTo>
                    <a:pt x="143" y="459"/>
                  </a:lnTo>
                  <a:lnTo>
                    <a:pt x="154" y="474"/>
                  </a:lnTo>
                  <a:lnTo>
                    <a:pt x="172" y="484"/>
                  </a:lnTo>
                  <a:lnTo>
                    <a:pt x="195" y="487"/>
                  </a:lnTo>
                  <a:lnTo>
                    <a:pt x="218" y="487"/>
                  </a:lnTo>
                  <a:lnTo>
                    <a:pt x="240" y="483"/>
                  </a:lnTo>
                  <a:lnTo>
                    <a:pt x="262" y="477"/>
                  </a:lnTo>
                  <a:lnTo>
                    <a:pt x="283" y="470"/>
                  </a:lnTo>
                  <a:lnTo>
                    <a:pt x="304" y="459"/>
                  </a:lnTo>
                  <a:lnTo>
                    <a:pt x="324" y="449"/>
                  </a:lnTo>
                  <a:lnTo>
                    <a:pt x="343" y="439"/>
                  </a:lnTo>
                  <a:lnTo>
                    <a:pt x="373" y="422"/>
                  </a:lnTo>
                  <a:lnTo>
                    <a:pt x="393" y="398"/>
                  </a:lnTo>
                  <a:lnTo>
                    <a:pt x="405" y="370"/>
                  </a:lnTo>
                  <a:lnTo>
                    <a:pt x="413" y="340"/>
                  </a:lnTo>
                  <a:lnTo>
                    <a:pt x="418" y="309"/>
                  </a:lnTo>
                  <a:lnTo>
                    <a:pt x="424" y="279"/>
                  </a:lnTo>
                  <a:lnTo>
                    <a:pt x="436" y="249"/>
                  </a:lnTo>
                  <a:lnTo>
                    <a:pt x="455" y="224"/>
                  </a:lnTo>
                  <a:lnTo>
                    <a:pt x="537" y="135"/>
                  </a:lnTo>
                  <a:lnTo>
                    <a:pt x="527" y="128"/>
                  </a:lnTo>
                  <a:lnTo>
                    <a:pt x="516" y="120"/>
                  </a:lnTo>
                  <a:lnTo>
                    <a:pt x="506" y="111"/>
                  </a:lnTo>
                  <a:lnTo>
                    <a:pt x="498" y="99"/>
                  </a:lnTo>
                  <a:lnTo>
                    <a:pt x="491" y="89"/>
                  </a:lnTo>
                  <a:lnTo>
                    <a:pt x="486" y="76"/>
                  </a:lnTo>
                  <a:lnTo>
                    <a:pt x="483" y="63"/>
                  </a:lnTo>
                  <a:lnTo>
                    <a:pt x="482" y="50"/>
                  </a:lnTo>
                  <a:lnTo>
                    <a:pt x="485" y="36"/>
                  </a:lnTo>
                  <a:lnTo>
                    <a:pt x="491" y="25"/>
                  </a:lnTo>
                  <a:lnTo>
                    <a:pt x="500" y="16"/>
                  </a:lnTo>
                  <a:lnTo>
                    <a:pt x="512" y="8"/>
                  </a:lnTo>
                  <a:lnTo>
                    <a:pt x="525" y="4"/>
                  </a:lnTo>
                  <a:lnTo>
                    <a:pt x="540" y="1"/>
                  </a:lnTo>
                  <a:lnTo>
                    <a:pt x="554" y="0"/>
                  </a:lnTo>
                  <a:lnTo>
                    <a:pt x="568" y="1"/>
                  </a:lnTo>
                  <a:lnTo>
                    <a:pt x="582" y="4"/>
                  </a:lnTo>
                  <a:lnTo>
                    <a:pt x="593" y="10"/>
                  </a:lnTo>
                  <a:lnTo>
                    <a:pt x="604" y="18"/>
                  </a:lnTo>
                  <a:lnTo>
                    <a:pt x="612" y="3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19" name="Freeform 75"/>
            <p:cNvSpPr>
              <a:spLocks/>
            </p:cNvSpPr>
            <p:nvPr/>
          </p:nvSpPr>
          <p:spPr bwMode="auto">
            <a:xfrm>
              <a:off x="3211" y="1855"/>
              <a:ext cx="34" cy="48"/>
            </a:xfrm>
            <a:custGeom>
              <a:avLst/>
              <a:gdLst>
                <a:gd name="T0" fmla="*/ 1 w 68"/>
                <a:gd name="T1" fmla="*/ 1 h 95"/>
                <a:gd name="T2" fmla="*/ 1 w 68"/>
                <a:gd name="T3" fmla="*/ 1 h 95"/>
                <a:gd name="T4" fmla="*/ 1 w 68"/>
                <a:gd name="T5" fmla="*/ 1 h 95"/>
                <a:gd name="T6" fmla="*/ 1 w 68"/>
                <a:gd name="T7" fmla="*/ 1 h 95"/>
                <a:gd name="T8" fmla="*/ 1 w 68"/>
                <a:gd name="T9" fmla="*/ 1 h 95"/>
                <a:gd name="T10" fmla="*/ 1 w 68"/>
                <a:gd name="T11" fmla="*/ 1 h 95"/>
                <a:gd name="T12" fmla="*/ 1 w 68"/>
                <a:gd name="T13" fmla="*/ 1 h 95"/>
                <a:gd name="T14" fmla="*/ 1 w 68"/>
                <a:gd name="T15" fmla="*/ 1 h 95"/>
                <a:gd name="T16" fmla="*/ 1 w 68"/>
                <a:gd name="T17" fmla="*/ 1 h 95"/>
                <a:gd name="T18" fmla="*/ 1 w 68"/>
                <a:gd name="T19" fmla="*/ 1 h 95"/>
                <a:gd name="T20" fmla="*/ 1 w 68"/>
                <a:gd name="T21" fmla="*/ 1 h 95"/>
                <a:gd name="T22" fmla="*/ 1 w 68"/>
                <a:gd name="T23" fmla="*/ 1 h 95"/>
                <a:gd name="T24" fmla="*/ 1 w 68"/>
                <a:gd name="T25" fmla="*/ 1 h 95"/>
                <a:gd name="T26" fmla="*/ 1 w 68"/>
                <a:gd name="T27" fmla="*/ 1 h 95"/>
                <a:gd name="T28" fmla="*/ 1 w 68"/>
                <a:gd name="T29" fmla="*/ 1 h 95"/>
                <a:gd name="T30" fmla="*/ 1 w 68"/>
                <a:gd name="T31" fmla="*/ 1 h 95"/>
                <a:gd name="T32" fmla="*/ 1 w 68"/>
                <a:gd name="T33" fmla="*/ 1 h 95"/>
                <a:gd name="T34" fmla="*/ 1 w 68"/>
                <a:gd name="T35" fmla="*/ 1 h 95"/>
                <a:gd name="T36" fmla="*/ 1 w 68"/>
                <a:gd name="T37" fmla="*/ 1 h 95"/>
                <a:gd name="T38" fmla="*/ 1 w 68"/>
                <a:gd name="T39" fmla="*/ 1 h 95"/>
                <a:gd name="T40" fmla="*/ 1 w 68"/>
                <a:gd name="T41" fmla="*/ 1 h 95"/>
                <a:gd name="T42" fmla="*/ 1 w 68"/>
                <a:gd name="T43" fmla="*/ 1 h 95"/>
                <a:gd name="T44" fmla="*/ 1 w 68"/>
                <a:gd name="T45" fmla="*/ 1 h 95"/>
                <a:gd name="T46" fmla="*/ 1 w 68"/>
                <a:gd name="T47" fmla="*/ 1 h 95"/>
                <a:gd name="T48" fmla="*/ 1 w 68"/>
                <a:gd name="T49" fmla="*/ 1 h 95"/>
                <a:gd name="T50" fmla="*/ 1 w 68"/>
                <a:gd name="T51" fmla="*/ 1 h 95"/>
                <a:gd name="T52" fmla="*/ 1 w 68"/>
                <a:gd name="T53" fmla="*/ 1 h 95"/>
                <a:gd name="T54" fmla="*/ 1 w 68"/>
                <a:gd name="T55" fmla="*/ 1 h 95"/>
                <a:gd name="T56" fmla="*/ 1 w 68"/>
                <a:gd name="T57" fmla="*/ 1 h 95"/>
                <a:gd name="T58" fmla="*/ 0 w 68"/>
                <a:gd name="T59" fmla="*/ 1 h 95"/>
                <a:gd name="T60" fmla="*/ 1 w 68"/>
                <a:gd name="T61" fmla="*/ 1 h 95"/>
                <a:gd name="T62" fmla="*/ 1 w 68"/>
                <a:gd name="T63" fmla="*/ 1 h 95"/>
                <a:gd name="T64" fmla="*/ 1 w 68"/>
                <a:gd name="T65" fmla="*/ 1 h 95"/>
                <a:gd name="T66" fmla="*/ 1 w 68"/>
                <a:gd name="T67" fmla="*/ 1 h 95"/>
                <a:gd name="T68" fmla="*/ 1 w 68"/>
                <a:gd name="T69" fmla="*/ 1 h 95"/>
                <a:gd name="T70" fmla="*/ 1 w 68"/>
                <a:gd name="T71" fmla="*/ 1 h 95"/>
                <a:gd name="T72" fmla="*/ 1 w 68"/>
                <a:gd name="T73" fmla="*/ 1 h 95"/>
                <a:gd name="T74" fmla="*/ 1 w 68"/>
                <a:gd name="T75" fmla="*/ 0 h 95"/>
                <a:gd name="T76" fmla="*/ 1 w 68"/>
                <a:gd name="T77" fmla="*/ 1 h 95"/>
                <a:gd name="T78" fmla="*/ 1 w 68"/>
                <a:gd name="T79" fmla="*/ 1 h 95"/>
                <a:gd name="T80" fmla="*/ 1 w 68"/>
                <a:gd name="T81" fmla="*/ 1 h 95"/>
                <a:gd name="T82" fmla="*/ 1 w 68"/>
                <a:gd name="T83" fmla="*/ 1 h 9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68"/>
                <a:gd name="T127" fmla="*/ 0 h 95"/>
                <a:gd name="T128" fmla="*/ 68 w 68"/>
                <a:gd name="T129" fmla="*/ 95 h 9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68" h="95">
                  <a:moveTo>
                    <a:pt x="68" y="10"/>
                  </a:moveTo>
                  <a:lnTo>
                    <a:pt x="67" y="21"/>
                  </a:lnTo>
                  <a:lnTo>
                    <a:pt x="63" y="29"/>
                  </a:lnTo>
                  <a:lnTo>
                    <a:pt x="56" y="36"/>
                  </a:lnTo>
                  <a:lnTo>
                    <a:pt x="49" y="42"/>
                  </a:lnTo>
                  <a:lnTo>
                    <a:pt x="43" y="43"/>
                  </a:lnTo>
                  <a:lnTo>
                    <a:pt x="38" y="43"/>
                  </a:lnTo>
                  <a:lnTo>
                    <a:pt x="33" y="42"/>
                  </a:lnTo>
                  <a:lnTo>
                    <a:pt x="29" y="39"/>
                  </a:lnTo>
                  <a:lnTo>
                    <a:pt x="29" y="35"/>
                  </a:lnTo>
                  <a:lnTo>
                    <a:pt x="33" y="31"/>
                  </a:lnTo>
                  <a:lnTo>
                    <a:pt x="37" y="29"/>
                  </a:lnTo>
                  <a:lnTo>
                    <a:pt x="38" y="25"/>
                  </a:lnTo>
                  <a:lnTo>
                    <a:pt x="33" y="25"/>
                  </a:lnTo>
                  <a:lnTo>
                    <a:pt x="28" y="26"/>
                  </a:lnTo>
                  <a:lnTo>
                    <a:pt x="22" y="30"/>
                  </a:lnTo>
                  <a:lnTo>
                    <a:pt x="18" y="34"/>
                  </a:lnTo>
                  <a:lnTo>
                    <a:pt x="18" y="46"/>
                  </a:lnTo>
                  <a:lnTo>
                    <a:pt x="24" y="56"/>
                  </a:lnTo>
                  <a:lnTo>
                    <a:pt x="33" y="63"/>
                  </a:lnTo>
                  <a:lnTo>
                    <a:pt x="43" y="68"/>
                  </a:lnTo>
                  <a:lnTo>
                    <a:pt x="54" y="69"/>
                  </a:lnTo>
                  <a:lnTo>
                    <a:pt x="47" y="80"/>
                  </a:lnTo>
                  <a:lnTo>
                    <a:pt x="41" y="90"/>
                  </a:lnTo>
                  <a:lnTo>
                    <a:pt x="33" y="95"/>
                  </a:lnTo>
                  <a:lnTo>
                    <a:pt x="20" y="91"/>
                  </a:lnTo>
                  <a:lnTo>
                    <a:pt x="11" y="82"/>
                  </a:lnTo>
                  <a:lnTo>
                    <a:pt x="5" y="72"/>
                  </a:lnTo>
                  <a:lnTo>
                    <a:pt x="3" y="61"/>
                  </a:lnTo>
                  <a:lnTo>
                    <a:pt x="0" y="50"/>
                  </a:lnTo>
                  <a:lnTo>
                    <a:pt x="1" y="36"/>
                  </a:lnTo>
                  <a:lnTo>
                    <a:pt x="7" y="23"/>
                  </a:lnTo>
                  <a:lnTo>
                    <a:pt x="15" y="12"/>
                  </a:lnTo>
                  <a:lnTo>
                    <a:pt x="26" y="4"/>
                  </a:lnTo>
                  <a:lnTo>
                    <a:pt x="32" y="2"/>
                  </a:lnTo>
                  <a:lnTo>
                    <a:pt x="38" y="1"/>
                  </a:lnTo>
                  <a:lnTo>
                    <a:pt x="45" y="1"/>
                  </a:lnTo>
                  <a:lnTo>
                    <a:pt x="50" y="0"/>
                  </a:lnTo>
                  <a:lnTo>
                    <a:pt x="56" y="1"/>
                  </a:lnTo>
                  <a:lnTo>
                    <a:pt x="60" y="2"/>
                  </a:lnTo>
                  <a:lnTo>
                    <a:pt x="66" y="5"/>
                  </a:lnTo>
                  <a:lnTo>
                    <a:pt x="68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0" name="Freeform 76"/>
            <p:cNvSpPr>
              <a:spLocks/>
            </p:cNvSpPr>
            <p:nvPr/>
          </p:nvSpPr>
          <p:spPr bwMode="auto">
            <a:xfrm>
              <a:off x="3936" y="1856"/>
              <a:ext cx="185" cy="104"/>
            </a:xfrm>
            <a:custGeom>
              <a:avLst/>
              <a:gdLst>
                <a:gd name="T0" fmla="*/ 1 w 370"/>
                <a:gd name="T1" fmla="*/ 1 h 207"/>
                <a:gd name="T2" fmla="*/ 1 w 370"/>
                <a:gd name="T3" fmla="*/ 1 h 207"/>
                <a:gd name="T4" fmla="*/ 1 w 370"/>
                <a:gd name="T5" fmla="*/ 1 h 207"/>
                <a:gd name="T6" fmla="*/ 1 w 370"/>
                <a:gd name="T7" fmla="*/ 1 h 207"/>
                <a:gd name="T8" fmla="*/ 1 w 370"/>
                <a:gd name="T9" fmla="*/ 1 h 207"/>
                <a:gd name="T10" fmla="*/ 1 w 370"/>
                <a:gd name="T11" fmla="*/ 1 h 207"/>
                <a:gd name="T12" fmla="*/ 1 w 370"/>
                <a:gd name="T13" fmla="*/ 1 h 207"/>
                <a:gd name="T14" fmla="*/ 1 w 370"/>
                <a:gd name="T15" fmla="*/ 1 h 207"/>
                <a:gd name="T16" fmla="*/ 1 w 370"/>
                <a:gd name="T17" fmla="*/ 1 h 207"/>
                <a:gd name="T18" fmla="*/ 1 w 370"/>
                <a:gd name="T19" fmla="*/ 1 h 207"/>
                <a:gd name="T20" fmla="*/ 1 w 370"/>
                <a:gd name="T21" fmla="*/ 1 h 207"/>
                <a:gd name="T22" fmla="*/ 1 w 370"/>
                <a:gd name="T23" fmla="*/ 1 h 207"/>
                <a:gd name="T24" fmla="*/ 1 w 370"/>
                <a:gd name="T25" fmla="*/ 1 h 207"/>
                <a:gd name="T26" fmla="*/ 1 w 370"/>
                <a:gd name="T27" fmla="*/ 1 h 207"/>
                <a:gd name="T28" fmla="*/ 1 w 370"/>
                <a:gd name="T29" fmla="*/ 1 h 207"/>
                <a:gd name="T30" fmla="*/ 1 w 370"/>
                <a:gd name="T31" fmla="*/ 1 h 207"/>
                <a:gd name="T32" fmla="*/ 1 w 370"/>
                <a:gd name="T33" fmla="*/ 1 h 207"/>
                <a:gd name="T34" fmla="*/ 1 w 370"/>
                <a:gd name="T35" fmla="*/ 1 h 207"/>
                <a:gd name="T36" fmla="*/ 1 w 370"/>
                <a:gd name="T37" fmla="*/ 1 h 207"/>
                <a:gd name="T38" fmla="*/ 1 w 370"/>
                <a:gd name="T39" fmla="*/ 1 h 207"/>
                <a:gd name="T40" fmla="*/ 1 w 370"/>
                <a:gd name="T41" fmla="*/ 1 h 207"/>
                <a:gd name="T42" fmla="*/ 1 w 370"/>
                <a:gd name="T43" fmla="*/ 1 h 207"/>
                <a:gd name="T44" fmla="*/ 1 w 370"/>
                <a:gd name="T45" fmla="*/ 1 h 207"/>
                <a:gd name="T46" fmla="*/ 1 w 370"/>
                <a:gd name="T47" fmla="*/ 1 h 207"/>
                <a:gd name="T48" fmla="*/ 1 w 370"/>
                <a:gd name="T49" fmla="*/ 1 h 207"/>
                <a:gd name="T50" fmla="*/ 1 w 370"/>
                <a:gd name="T51" fmla="*/ 1 h 207"/>
                <a:gd name="T52" fmla="*/ 1 w 370"/>
                <a:gd name="T53" fmla="*/ 1 h 207"/>
                <a:gd name="T54" fmla="*/ 1 w 370"/>
                <a:gd name="T55" fmla="*/ 1 h 207"/>
                <a:gd name="T56" fmla="*/ 1 w 370"/>
                <a:gd name="T57" fmla="*/ 1 h 207"/>
                <a:gd name="T58" fmla="*/ 1 w 370"/>
                <a:gd name="T59" fmla="*/ 1 h 207"/>
                <a:gd name="T60" fmla="*/ 1 w 370"/>
                <a:gd name="T61" fmla="*/ 1 h 207"/>
                <a:gd name="T62" fmla="*/ 1 w 370"/>
                <a:gd name="T63" fmla="*/ 1 h 207"/>
                <a:gd name="T64" fmla="*/ 1 w 370"/>
                <a:gd name="T65" fmla="*/ 1 h 207"/>
                <a:gd name="T66" fmla="*/ 1 w 370"/>
                <a:gd name="T67" fmla="*/ 1 h 207"/>
                <a:gd name="T68" fmla="*/ 1 w 370"/>
                <a:gd name="T69" fmla="*/ 1 h 207"/>
                <a:gd name="T70" fmla="*/ 1 w 370"/>
                <a:gd name="T71" fmla="*/ 1 h 207"/>
                <a:gd name="T72" fmla="*/ 1 w 370"/>
                <a:gd name="T73" fmla="*/ 1 h 207"/>
                <a:gd name="T74" fmla="*/ 1 w 370"/>
                <a:gd name="T75" fmla="*/ 1 h 207"/>
                <a:gd name="T76" fmla="*/ 1 w 370"/>
                <a:gd name="T77" fmla="*/ 1 h 207"/>
                <a:gd name="T78" fmla="*/ 1 w 370"/>
                <a:gd name="T79" fmla="*/ 1 h 20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370"/>
                <a:gd name="T121" fmla="*/ 0 h 207"/>
                <a:gd name="T122" fmla="*/ 370 w 370"/>
                <a:gd name="T123" fmla="*/ 207 h 20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370" h="207">
                  <a:moveTo>
                    <a:pt x="363" y="67"/>
                  </a:moveTo>
                  <a:lnTo>
                    <a:pt x="368" y="79"/>
                  </a:lnTo>
                  <a:lnTo>
                    <a:pt x="370" y="92"/>
                  </a:lnTo>
                  <a:lnTo>
                    <a:pt x="370" y="106"/>
                  </a:lnTo>
                  <a:lnTo>
                    <a:pt x="367" y="120"/>
                  </a:lnTo>
                  <a:lnTo>
                    <a:pt x="359" y="134"/>
                  </a:lnTo>
                  <a:lnTo>
                    <a:pt x="351" y="147"/>
                  </a:lnTo>
                  <a:lnTo>
                    <a:pt x="341" y="160"/>
                  </a:lnTo>
                  <a:lnTo>
                    <a:pt x="329" y="172"/>
                  </a:lnTo>
                  <a:lnTo>
                    <a:pt x="316" y="184"/>
                  </a:lnTo>
                  <a:lnTo>
                    <a:pt x="303" y="193"/>
                  </a:lnTo>
                  <a:lnTo>
                    <a:pt x="290" y="201"/>
                  </a:lnTo>
                  <a:lnTo>
                    <a:pt x="275" y="206"/>
                  </a:lnTo>
                  <a:lnTo>
                    <a:pt x="264" y="207"/>
                  </a:lnTo>
                  <a:lnTo>
                    <a:pt x="252" y="207"/>
                  </a:lnTo>
                  <a:lnTo>
                    <a:pt x="240" y="206"/>
                  </a:lnTo>
                  <a:lnTo>
                    <a:pt x="228" y="203"/>
                  </a:lnTo>
                  <a:lnTo>
                    <a:pt x="218" y="201"/>
                  </a:lnTo>
                  <a:lnTo>
                    <a:pt x="207" y="197"/>
                  </a:lnTo>
                  <a:lnTo>
                    <a:pt x="197" y="193"/>
                  </a:lnTo>
                  <a:lnTo>
                    <a:pt x="189" y="188"/>
                  </a:lnTo>
                  <a:lnTo>
                    <a:pt x="201" y="190"/>
                  </a:lnTo>
                  <a:lnTo>
                    <a:pt x="213" y="192"/>
                  </a:lnTo>
                  <a:lnTo>
                    <a:pt x="224" y="190"/>
                  </a:lnTo>
                  <a:lnTo>
                    <a:pt x="236" y="189"/>
                  </a:lnTo>
                  <a:lnTo>
                    <a:pt x="247" y="185"/>
                  </a:lnTo>
                  <a:lnTo>
                    <a:pt x="258" y="180"/>
                  </a:lnTo>
                  <a:lnTo>
                    <a:pt x="269" y="173"/>
                  </a:lnTo>
                  <a:lnTo>
                    <a:pt x="278" y="167"/>
                  </a:lnTo>
                  <a:lnTo>
                    <a:pt x="287" y="158"/>
                  </a:lnTo>
                  <a:lnTo>
                    <a:pt x="294" y="146"/>
                  </a:lnTo>
                  <a:lnTo>
                    <a:pt x="298" y="134"/>
                  </a:lnTo>
                  <a:lnTo>
                    <a:pt x="299" y="121"/>
                  </a:lnTo>
                  <a:lnTo>
                    <a:pt x="298" y="112"/>
                  </a:lnTo>
                  <a:lnTo>
                    <a:pt x="295" y="103"/>
                  </a:lnTo>
                  <a:lnTo>
                    <a:pt x="290" y="95"/>
                  </a:lnTo>
                  <a:lnTo>
                    <a:pt x="285" y="87"/>
                  </a:lnTo>
                  <a:lnTo>
                    <a:pt x="278" y="79"/>
                  </a:lnTo>
                  <a:lnTo>
                    <a:pt x="270" y="72"/>
                  </a:lnTo>
                  <a:lnTo>
                    <a:pt x="261" y="66"/>
                  </a:lnTo>
                  <a:lnTo>
                    <a:pt x="253" y="61"/>
                  </a:lnTo>
                  <a:lnTo>
                    <a:pt x="237" y="54"/>
                  </a:lnTo>
                  <a:lnTo>
                    <a:pt x="222" y="51"/>
                  </a:lnTo>
                  <a:lnTo>
                    <a:pt x="205" y="50"/>
                  </a:lnTo>
                  <a:lnTo>
                    <a:pt x="189" y="50"/>
                  </a:lnTo>
                  <a:lnTo>
                    <a:pt x="172" y="53"/>
                  </a:lnTo>
                  <a:lnTo>
                    <a:pt x="155" y="55"/>
                  </a:lnTo>
                  <a:lnTo>
                    <a:pt x="138" y="58"/>
                  </a:lnTo>
                  <a:lnTo>
                    <a:pt x="122" y="61"/>
                  </a:lnTo>
                  <a:lnTo>
                    <a:pt x="105" y="63"/>
                  </a:lnTo>
                  <a:lnTo>
                    <a:pt x="89" y="65"/>
                  </a:lnTo>
                  <a:lnTo>
                    <a:pt x="74" y="65"/>
                  </a:lnTo>
                  <a:lnTo>
                    <a:pt x="58" y="63"/>
                  </a:lnTo>
                  <a:lnTo>
                    <a:pt x="42" y="59"/>
                  </a:lnTo>
                  <a:lnTo>
                    <a:pt x="28" y="53"/>
                  </a:lnTo>
                  <a:lnTo>
                    <a:pt x="14" y="42"/>
                  </a:lnTo>
                  <a:lnTo>
                    <a:pt x="0" y="29"/>
                  </a:lnTo>
                  <a:lnTo>
                    <a:pt x="19" y="38"/>
                  </a:lnTo>
                  <a:lnTo>
                    <a:pt x="37" y="44"/>
                  </a:lnTo>
                  <a:lnTo>
                    <a:pt x="54" y="45"/>
                  </a:lnTo>
                  <a:lnTo>
                    <a:pt x="71" y="45"/>
                  </a:lnTo>
                  <a:lnTo>
                    <a:pt x="87" y="42"/>
                  </a:lnTo>
                  <a:lnTo>
                    <a:pt x="104" y="38"/>
                  </a:lnTo>
                  <a:lnTo>
                    <a:pt x="120" y="33"/>
                  </a:lnTo>
                  <a:lnTo>
                    <a:pt x="135" y="28"/>
                  </a:lnTo>
                  <a:lnTo>
                    <a:pt x="152" y="21"/>
                  </a:lnTo>
                  <a:lnTo>
                    <a:pt x="168" y="15"/>
                  </a:lnTo>
                  <a:lnTo>
                    <a:pt x="185" y="10"/>
                  </a:lnTo>
                  <a:lnTo>
                    <a:pt x="201" y="6"/>
                  </a:lnTo>
                  <a:lnTo>
                    <a:pt x="218" y="2"/>
                  </a:lnTo>
                  <a:lnTo>
                    <a:pt x="236" y="0"/>
                  </a:lnTo>
                  <a:lnTo>
                    <a:pt x="254" y="2"/>
                  </a:lnTo>
                  <a:lnTo>
                    <a:pt x="273" y="6"/>
                  </a:lnTo>
                  <a:lnTo>
                    <a:pt x="286" y="10"/>
                  </a:lnTo>
                  <a:lnTo>
                    <a:pt x="299" y="13"/>
                  </a:lnTo>
                  <a:lnTo>
                    <a:pt x="311" y="20"/>
                  </a:lnTo>
                  <a:lnTo>
                    <a:pt x="324" y="27"/>
                  </a:lnTo>
                  <a:lnTo>
                    <a:pt x="334" y="34"/>
                  </a:lnTo>
                  <a:lnTo>
                    <a:pt x="345" y="44"/>
                  </a:lnTo>
                  <a:lnTo>
                    <a:pt x="355" y="54"/>
                  </a:lnTo>
                  <a:lnTo>
                    <a:pt x="363" y="67"/>
                  </a:lnTo>
                  <a:close/>
                </a:path>
              </a:pathLst>
            </a:custGeom>
            <a:solidFill>
              <a:srgbClr val="3FF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1" name="Freeform 77"/>
            <p:cNvSpPr>
              <a:spLocks/>
            </p:cNvSpPr>
            <p:nvPr/>
          </p:nvSpPr>
          <p:spPr bwMode="auto">
            <a:xfrm>
              <a:off x="3376" y="1863"/>
              <a:ext cx="41" cy="25"/>
            </a:xfrm>
            <a:custGeom>
              <a:avLst/>
              <a:gdLst>
                <a:gd name="T0" fmla="*/ 1 w 81"/>
                <a:gd name="T1" fmla="*/ 1 h 50"/>
                <a:gd name="T2" fmla="*/ 1 w 81"/>
                <a:gd name="T3" fmla="*/ 1 h 50"/>
                <a:gd name="T4" fmla="*/ 1 w 81"/>
                <a:gd name="T5" fmla="*/ 1 h 50"/>
                <a:gd name="T6" fmla="*/ 1 w 81"/>
                <a:gd name="T7" fmla="*/ 1 h 50"/>
                <a:gd name="T8" fmla="*/ 1 w 81"/>
                <a:gd name="T9" fmla="*/ 1 h 50"/>
                <a:gd name="T10" fmla="*/ 1 w 81"/>
                <a:gd name="T11" fmla="*/ 1 h 50"/>
                <a:gd name="T12" fmla="*/ 1 w 81"/>
                <a:gd name="T13" fmla="*/ 1 h 50"/>
                <a:gd name="T14" fmla="*/ 1 w 81"/>
                <a:gd name="T15" fmla="*/ 1 h 50"/>
                <a:gd name="T16" fmla="*/ 1 w 81"/>
                <a:gd name="T17" fmla="*/ 1 h 50"/>
                <a:gd name="T18" fmla="*/ 1 w 81"/>
                <a:gd name="T19" fmla="*/ 1 h 50"/>
                <a:gd name="T20" fmla="*/ 1 w 81"/>
                <a:gd name="T21" fmla="*/ 1 h 50"/>
                <a:gd name="T22" fmla="*/ 1 w 81"/>
                <a:gd name="T23" fmla="*/ 1 h 50"/>
                <a:gd name="T24" fmla="*/ 0 w 81"/>
                <a:gd name="T25" fmla="*/ 1 h 50"/>
                <a:gd name="T26" fmla="*/ 1 w 81"/>
                <a:gd name="T27" fmla="*/ 1 h 50"/>
                <a:gd name="T28" fmla="*/ 1 w 81"/>
                <a:gd name="T29" fmla="*/ 1 h 50"/>
                <a:gd name="T30" fmla="*/ 1 w 81"/>
                <a:gd name="T31" fmla="*/ 1 h 50"/>
                <a:gd name="T32" fmla="*/ 1 w 81"/>
                <a:gd name="T33" fmla="*/ 0 h 50"/>
                <a:gd name="T34" fmla="*/ 1 w 81"/>
                <a:gd name="T35" fmla="*/ 1 h 50"/>
                <a:gd name="T36" fmla="*/ 1 w 81"/>
                <a:gd name="T37" fmla="*/ 1 h 50"/>
                <a:gd name="T38" fmla="*/ 1 w 81"/>
                <a:gd name="T39" fmla="*/ 1 h 50"/>
                <a:gd name="T40" fmla="*/ 1 w 81"/>
                <a:gd name="T41" fmla="*/ 1 h 5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1"/>
                <a:gd name="T64" fmla="*/ 0 h 50"/>
                <a:gd name="T65" fmla="*/ 81 w 81"/>
                <a:gd name="T66" fmla="*/ 50 h 5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1" h="50">
                  <a:moveTo>
                    <a:pt x="72" y="18"/>
                  </a:moveTo>
                  <a:lnTo>
                    <a:pt x="76" y="25"/>
                  </a:lnTo>
                  <a:lnTo>
                    <a:pt x="80" y="31"/>
                  </a:lnTo>
                  <a:lnTo>
                    <a:pt x="81" y="39"/>
                  </a:lnTo>
                  <a:lnTo>
                    <a:pt x="81" y="46"/>
                  </a:lnTo>
                  <a:lnTo>
                    <a:pt x="71" y="48"/>
                  </a:lnTo>
                  <a:lnTo>
                    <a:pt x="60" y="50"/>
                  </a:lnTo>
                  <a:lnTo>
                    <a:pt x="50" y="48"/>
                  </a:lnTo>
                  <a:lnTo>
                    <a:pt x="39" y="47"/>
                  </a:lnTo>
                  <a:lnTo>
                    <a:pt x="29" y="44"/>
                  </a:lnTo>
                  <a:lnTo>
                    <a:pt x="18" y="40"/>
                  </a:lnTo>
                  <a:lnTo>
                    <a:pt x="9" y="36"/>
                  </a:lnTo>
                  <a:lnTo>
                    <a:pt x="0" y="33"/>
                  </a:lnTo>
                  <a:lnTo>
                    <a:pt x="4" y="22"/>
                  </a:lnTo>
                  <a:lnTo>
                    <a:pt x="12" y="12"/>
                  </a:lnTo>
                  <a:lnTo>
                    <a:pt x="22" y="4"/>
                  </a:lnTo>
                  <a:lnTo>
                    <a:pt x="34" y="0"/>
                  </a:lnTo>
                  <a:lnTo>
                    <a:pt x="44" y="1"/>
                  </a:lnTo>
                  <a:lnTo>
                    <a:pt x="55" y="5"/>
                  </a:lnTo>
                  <a:lnTo>
                    <a:pt x="64" y="10"/>
                  </a:lnTo>
                  <a:lnTo>
                    <a:pt x="72" y="18"/>
                  </a:lnTo>
                  <a:close/>
                </a:path>
              </a:pathLst>
            </a:custGeom>
            <a:solidFill>
              <a:srgbClr val="FFA5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2" name="Freeform 78"/>
            <p:cNvSpPr>
              <a:spLocks/>
            </p:cNvSpPr>
            <p:nvPr/>
          </p:nvSpPr>
          <p:spPr bwMode="auto">
            <a:xfrm>
              <a:off x="3607" y="1914"/>
              <a:ext cx="63" cy="35"/>
            </a:xfrm>
            <a:custGeom>
              <a:avLst/>
              <a:gdLst>
                <a:gd name="T0" fmla="*/ 1 w 126"/>
                <a:gd name="T1" fmla="*/ 0 h 69"/>
                <a:gd name="T2" fmla="*/ 1 w 126"/>
                <a:gd name="T3" fmla="*/ 1 h 69"/>
                <a:gd name="T4" fmla="*/ 1 w 126"/>
                <a:gd name="T5" fmla="*/ 1 h 69"/>
                <a:gd name="T6" fmla="*/ 1 w 126"/>
                <a:gd name="T7" fmla="*/ 1 h 69"/>
                <a:gd name="T8" fmla="*/ 1 w 126"/>
                <a:gd name="T9" fmla="*/ 1 h 69"/>
                <a:gd name="T10" fmla="*/ 1 w 126"/>
                <a:gd name="T11" fmla="*/ 1 h 69"/>
                <a:gd name="T12" fmla="*/ 1 w 126"/>
                <a:gd name="T13" fmla="*/ 1 h 69"/>
                <a:gd name="T14" fmla="*/ 1 w 126"/>
                <a:gd name="T15" fmla="*/ 1 h 69"/>
                <a:gd name="T16" fmla="*/ 1 w 126"/>
                <a:gd name="T17" fmla="*/ 1 h 69"/>
                <a:gd name="T18" fmla="*/ 1 w 126"/>
                <a:gd name="T19" fmla="*/ 1 h 69"/>
                <a:gd name="T20" fmla="*/ 1 w 126"/>
                <a:gd name="T21" fmla="*/ 1 h 69"/>
                <a:gd name="T22" fmla="*/ 1 w 126"/>
                <a:gd name="T23" fmla="*/ 1 h 69"/>
                <a:gd name="T24" fmla="*/ 0 w 126"/>
                <a:gd name="T25" fmla="*/ 1 h 69"/>
                <a:gd name="T26" fmla="*/ 1 w 126"/>
                <a:gd name="T27" fmla="*/ 1 h 69"/>
                <a:gd name="T28" fmla="*/ 1 w 126"/>
                <a:gd name="T29" fmla="*/ 1 h 69"/>
                <a:gd name="T30" fmla="*/ 1 w 126"/>
                <a:gd name="T31" fmla="*/ 1 h 69"/>
                <a:gd name="T32" fmla="*/ 1 w 126"/>
                <a:gd name="T33" fmla="*/ 1 h 69"/>
                <a:gd name="T34" fmla="*/ 1 w 126"/>
                <a:gd name="T35" fmla="*/ 1 h 69"/>
                <a:gd name="T36" fmla="*/ 1 w 126"/>
                <a:gd name="T37" fmla="*/ 1 h 69"/>
                <a:gd name="T38" fmla="*/ 1 w 126"/>
                <a:gd name="T39" fmla="*/ 1 h 69"/>
                <a:gd name="T40" fmla="*/ 1 w 126"/>
                <a:gd name="T41" fmla="*/ 0 h 6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26"/>
                <a:gd name="T64" fmla="*/ 0 h 69"/>
                <a:gd name="T65" fmla="*/ 126 w 126"/>
                <a:gd name="T66" fmla="*/ 69 h 6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26" h="69">
                  <a:moveTo>
                    <a:pt x="126" y="0"/>
                  </a:moveTo>
                  <a:lnTo>
                    <a:pt x="123" y="14"/>
                  </a:lnTo>
                  <a:lnTo>
                    <a:pt x="115" y="30"/>
                  </a:lnTo>
                  <a:lnTo>
                    <a:pt x="106" y="44"/>
                  </a:lnTo>
                  <a:lnTo>
                    <a:pt x="94" y="55"/>
                  </a:lnTo>
                  <a:lnTo>
                    <a:pt x="85" y="61"/>
                  </a:lnTo>
                  <a:lnTo>
                    <a:pt x="76" y="65"/>
                  </a:lnTo>
                  <a:lnTo>
                    <a:pt x="65" y="68"/>
                  </a:lnTo>
                  <a:lnTo>
                    <a:pt x="55" y="69"/>
                  </a:lnTo>
                  <a:lnTo>
                    <a:pt x="43" y="69"/>
                  </a:lnTo>
                  <a:lnTo>
                    <a:pt x="30" y="66"/>
                  </a:lnTo>
                  <a:lnTo>
                    <a:pt x="16" y="62"/>
                  </a:lnTo>
                  <a:lnTo>
                    <a:pt x="0" y="57"/>
                  </a:lnTo>
                  <a:lnTo>
                    <a:pt x="12" y="44"/>
                  </a:lnTo>
                  <a:lnTo>
                    <a:pt x="26" y="34"/>
                  </a:lnTo>
                  <a:lnTo>
                    <a:pt x="39" y="25"/>
                  </a:lnTo>
                  <a:lnTo>
                    <a:pt x="55" y="18"/>
                  </a:lnTo>
                  <a:lnTo>
                    <a:pt x="71" y="13"/>
                  </a:lnTo>
                  <a:lnTo>
                    <a:pt x="89" y="7"/>
                  </a:lnTo>
                  <a:lnTo>
                    <a:pt x="106" y="4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3" name="Freeform 79"/>
            <p:cNvSpPr>
              <a:spLocks/>
            </p:cNvSpPr>
            <p:nvPr/>
          </p:nvSpPr>
          <p:spPr bwMode="auto">
            <a:xfrm>
              <a:off x="2927" y="1927"/>
              <a:ext cx="123" cy="50"/>
            </a:xfrm>
            <a:custGeom>
              <a:avLst/>
              <a:gdLst>
                <a:gd name="T0" fmla="*/ 1 w 246"/>
                <a:gd name="T1" fmla="*/ 0 h 101"/>
                <a:gd name="T2" fmla="*/ 1 w 246"/>
                <a:gd name="T3" fmla="*/ 0 h 101"/>
                <a:gd name="T4" fmla="*/ 1 w 246"/>
                <a:gd name="T5" fmla="*/ 0 h 101"/>
                <a:gd name="T6" fmla="*/ 1 w 246"/>
                <a:gd name="T7" fmla="*/ 0 h 101"/>
                <a:gd name="T8" fmla="*/ 1 w 246"/>
                <a:gd name="T9" fmla="*/ 0 h 101"/>
                <a:gd name="T10" fmla="*/ 1 w 246"/>
                <a:gd name="T11" fmla="*/ 0 h 101"/>
                <a:gd name="T12" fmla="*/ 1 w 246"/>
                <a:gd name="T13" fmla="*/ 0 h 101"/>
                <a:gd name="T14" fmla="*/ 1 w 246"/>
                <a:gd name="T15" fmla="*/ 0 h 101"/>
                <a:gd name="T16" fmla="*/ 1 w 246"/>
                <a:gd name="T17" fmla="*/ 0 h 101"/>
                <a:gd name="T18" fmla="*/ 1 w 246"/>
                <a:gd name="T19" fmla="*/ 0 h 101"/>
                <a:gd name="T20" fmla="*/ 1 w 246"/>
                <a:gd name="T21" fmla="*/ 0 h 101"/>
                <a:gd name="T22" fmla="*/ 1 w 246"/>
                <a:gd name="T23" fmla="*/ 0 h 101"/>
                <a:gd name="T24" fmla="*/ 1 w 246"/>
                <a:gd name="T25" fmla="*/ 0 h 101"/>
                <a:gd name="T26" fmla="*/ 1 w 246"/>
                <a:gd name="T27" fmla="*/ 0 h 101"/>
                <a:gd name="T28" fmla="*/ 1 w 246"/>
                <a:gd name="T29" fmla="*/ 0 h 101"/>
                <a:gd name="T30" fmla="*/ 1 w 246"/>
                <a:gd name="T31" fmla="*/ 0 h 101"/>
                <a:gd name="T32" fmla="*/ 0 w 246"/>
                <a:gd name="T33" fmla="*/ 0 h 101"/>
                <a:gd name="T34" fmla="*/ 1 w 246"/>
                <a:gd name="T35" fmla="*/ 0 h 101"/>
                <a:gd name="T36" fmla="*/ 1 w 246"/>
                <a:gd name="T37" fmla="*/ 0 h 101"/>
                <a:gd name="T38" fmla="*/ 1 w 246"/>
                <a:gd name="T39" fmla="*/ 0 h 101"/>
                <a:gd name="T40" fmla="*/ 1 w 246"/>
                <a:gd name="T41" fmla="*/ 0 h 101"/>
                <a:gd name="T42" fmla="*/ 1 w 246"/>
                <a:gd name="T43" fmla="*/ 0 h 101"/>
                <a:gd name="T44" fmla="*/ 1 w 246"/>
                <a:gd name="T45" fmla="*/ 0 h 101"/>
                <a:gd name="T46" fmla="*/ 1 w 246"/>
                <a:gd name="T47" fmla="*/ 0 h 101"/>
                <a:gd name="T48" fmla="*/ 1 w 246"/>
                <a:gd name="T49" fmla="*/ 0 h 101"/>
                <a:gd name="T50" fmla="*/ 1 w 246"/>
                <a:gd name="T51" fmla="*/ 0 h 101"/>
                <a:gd name="T52" fmla="*/ 1 w 246"/>
                <a:gd name="T53" fmla="*/ 0 h 101"/>
                <a:gd name="T54" fmla="*/ 1 w 246"/>
                <a:gd name="T55" fmla="*/ 0 h 101"/>
                <a:gd name="T56" fmla="*/ 1 w 246"/>
                <a:gd name="T57" fmla="*/ 0 h 101"/>
                <a:gd name="T58" fmla="*/ 1 w 246"/>
                <a:gd name="T59" fmla="*/ 0 h 101"/>
                <a:gd name="T60" fmla="*/ 1 w 246"/>
                <a:gd name="T61" fmla="*/ 0 h 101"/>
                <a:gd name="T62" fmla="*/ 1 w 246"/>
                <a:gd name="T63" fmla="*/ 0 h 101"/>
                <a:gd name="T64" fmla="*/ 1 w 246"/>
                <a:gd name="T65" fmla="*/ 0 h 101"/>
                <a:gd name="T66" fmla="*/ 1 w 246"/>
                <a:gd name="T67" fmla="*/ 0 h 101"/>
                <a:gd name="T68" fmla="*/ 1 w 246"/>
                <a:gd name="T69" fmla="*/ 0 h 10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46"/>
                <a:gd name="T106" fmla="*/ 0 h 101"/>
                <a:gd name="T107" fmla="*/ 246 w 246"/>
                <a:gd name="T108" fmla="*/ 101 h 10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46" h="101">
                  <a:moveTo>
                    <a:pt x="199" y="31"/>
                  </a:moveTo>
                  <a:lnTo>
                    <a:pt x="185" y="46"/>
                  </a:lnTo>
                  <a:lnTo>
                    <a:pt x="169" y="59"/>
                  </a:lnTo>
                  <a:lnTo>
                    <a:pt x="152" y="72"/>
                  </a:lnTo>
                  <a:lnTo>
                    <a:pt x="136" y="84"/>
                  </a:lnTo>
                  <a:lnTo>
                    <a:pt x="118" y="93"/>
                  </a:lnTo>
                  <a:lnTo>
                    <a:pt x="99" y="98"/>
                  </a:lnTo>
                  <a:lnTo>
                    <a:pt x="80" y="101"/>
                  </a:lnTo>
                  <a:lnTo>
                    <a:pt x="60" y="99"/>
                  </a:lnTo>
                  <a:lnTo>
                    <a:pt x="48" y="93"/>
                  </a:lnTo>
                  <a:lnTo>
                    <a:pt x="38" y="85"/>
                  </a:lnTo>
                  <a:lnTo>
                    <a:pt x="29" y="77"/>
                  </a:lnTo>
                  <a:lnTo>
                    <a:pt x="21" y="67"/>
                  </a:lnTo>
                  <a:lnTo>
                    <a:pt x="14" y="56"/>
                  </a:lnTo>
                  <a:lnTo>
                    <a:pt x="9" y="44"/>
                  </a:lnTo>
                  <a:lnTo>
                    <a:pt x="4" y="34"/>
                  </a:lnTo>
                  <a:lnTo>
                    <a:pt x="0" y="22"/>
                  </a:lnTo>
                  <a:lnTo>
                    <a:pt x="7" y="29"/>
                  </a:lnTo>
                  <a:lnTo>
                    <a:pt x="12" y="36"/>
                  </a:lnTo>
                  <a:lnTo>
                    <a:pt x="18" y="43"/>
                  </a:lnTo>
                  <a:lnTo>
                    <a:pt x="25" y="51"/>
                  </a:lnTo>
                  <a:lnTo>
                    <a:pt x="31" y="57"/>
                  </a:lnTo>
                  <a:lnTo>
                    <a:pt x="39" y="63"/>
                  </a:lnTo>
                  <a:lnTo>
                    <a:pt x="48" y="65"/>
                  </a:lnTo>
                  <a:lnTo>
                    <a:pt x="58" y="67"/>
                  </a:lnTo>
                  <a:lnTo>
                    <a:pt x="94" y="64"/>
                  </a:lnTo>
                  <a:lnTo>
                    <a:pt x="246" y="0"/>
                  </a:lnTo>
                  <a:lnTo>
                    <a:pt x="242" y="5"/>
                  </a:lnTo>
                  <a:lnTo>
                    <a:pt x="237" y="9"/>
                  </a:lnTo>
                  <a:lnTo>
                    <a:pt x="230" y="13"/>
                  </a:lnTo>
                  <a:lnTo>
                    <a:pt x="225" y="17"/>
                  </a:lnTo>
                  <a:lnTo>
                    <a:pt x="219" y="21"/>
                  </a:lnTo>
                  <a:lnTo>
                    <a:pt x="212" y="23"/>
                  </a:lnTo>
                  <a:lnTo>
                    <a:pt x="206" y="27"/>
                  </a:lnTo>
                  <a:lnTo>
                    <a:pt x="199" y="31"/>
                  </a:lnTo>
                  <a:close/>
                </a:path>
              </a:pathLst>
            </a:custGeom>
            <a:solidFill>
              <a:srgbClr val="3FF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4" name="Freeform 80"/>
            <p:cNvSpPr>
              <a:spLocks/>
            </p:cNvSpPr>
            <p:nvPr/>
          </p:nvSpPr>
          <p:spPr bwMode="auto">
            <a:xfrm>
              <a:off x="3287" y="1939"/>
              <a:ext cx="64" cy="30"/>
            </a:xfrm>
            <a:custGeom>
              <a:avLst/>
              <a:gdLst>
                <a:gd name="T0" fmla="*/ 1 w 128"/>
                <a:gd name="T1" fmla="*/ 1 h 60"/>
                <a:gd name="T2" fmla="*/ 1 w 128"/>
                <a:gd name="T3" fmla="*/ 1 h 60"/>
                <a:gd name="T4" fmla="*/ 1 w 128"/>
                <a:gd name="T5" fmla="*/ 1 h 60"/>
                <a:gd name="T6" fmla="*/ 1 w 128"/>
                <a:gd name="T7" fmla="*/ 1 h 60"/>
                <a:gd name="T8" fmla="*/ 1 w 128"/>
                <a:gd name="T9" fmla="*/ 1 h 60"/>
                <a:gd name="T10" fmla="*/ 1 w 128"/>
                <a:gd name="T11" fmla="*/ 1 h 60"/>
                <a:gd name="T12" fmla="*/ 1 w 128"/>
                <a:gd name="T13" fmla="*/ 1 h 60"/>
                <a:gd name="T14" fmla="*/ 1 w 128"/>
                <a:gd name="T15" fmla="*/ 1 h 60"/>
                <a:gd name="T16" fmla="*/ 1 w 128"/>
                <a:gd name="T17" fmla="*/ 1 h 60"/>
                <a:gd name="T18" fmla="*/ 1 w 128"/>
                <a:gd name="T19" fmla="*/ 1 h 60"/>
                <a:gd name="T20" fmla="*/ 1 w 128"/>
                <a:gd name="T21" fmla="*/ 1 h 60"/>
                <a:gd name="T22" fmla="*/ 1 w 128"/>
                <a:gd name="T23" fmla="*/ 1 h 60"/>
                <a:gd name="T24" fmla="*/ 1 w 128"/>
                <a:gd name="T25" fmla="*/ 1 h 60"/>
                <a:gd name="T26" fmla="*/ 1 w 128"/>
                <a:gd name="T27" fmla="*/ 1 h 60"/>
                <a:gd name="T28" fmla="*/ 1 w 128"/>
                <a:gd name="T29" fmla="*/ 1 h 60"/>
                <a:gd name="T30" fmla="*/ 1 w 128"/>
                <a:gd name="T31" fmla="*/ 1 h 60"/>
                <a:gd name="T32" fmla="*/ 0 w 128"/>
                <a:gd name="T33" fmla="*/ 0 h 60"/>
                <a:gd name="T34" fmla="*/ 1 w 128"/>
                <a:gd name="T35" fmla="*/ 0 h 60"/>
                <a:gd name="T36" fmla="*/ 1 w 128"/>
                <a:gd name="T37" fmla="*/ 0 h 60"/>
                <a:gd name="T38" fmla="*/ 1 w 128"/>
                <a:gd name="T39" fmla="*/ 0 h 60"/>
                <a:gd name="T40" fmla="*/ 1 w 128"/>
                <a:gd name="T41" fmla="*/ 1 h 60"/>
                <a:gd name="T42" fmla="*/ 1 w 128"/>
                <a:gd name="T43" fmla="*/ 1 h 60"/>
                <a:gd name="T44" fmla="*/ 1 w 128"/>
                <a:gd name="T45" fmla="*/ 1 h 60"/>
                <a:gd name="T46" fmla="*/ 1 w 128"/>
                <a:gd name="T47" fmla="*/ 1 h 60"/>
                <a:gd name="T48" fmla="*/ 1 w 128"/>
                <a:gd name="T49" fmla="*/ 1 h 60"/>
                <a:gd name="T50" fmla="*/ 1 w 128"/>
                <a:gd name="T51" fmla="*/ 1 h 60"/>
                <a:gd name="T52" fmla="*/ 1 w 128"/>
                <a:gd name="T53" fmla="*/ 1 h 60"/>
                <a:gd name="T54" fmla="*/ 1 w 128"/>
                <a:gd name="T55" fmla="*/ 1 h 60"/>
                <a:gd name="T56" fmla="*/ 1 w 128"/>
                <a:gd name="T57" fmla="*/ 1 h 60"/>
                <a:gd name="T58" fmla="*/ 1 w 128"/>
                <a:gd name="T59" fmla="*/ 1 h 60"/>
                <a:gd name="T60" fmla="*/ 1 w 128"/>
                <a:gd name="T61" fmla="*/ 1 h 60"/>
                <a:gd name="T62" fmla="*/ 1 w 128"/>
                <a:gd name="T63" fmla="*/ 1 h 60"/>
                <a:gd name="T64" fmla="*/ 1 w 128"/>
                <a:gd name="T65" fmla="*/ 1 h 6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28"/>
                <a:gd name="T100" fmla="*/ 0 h 60"/>
                <a:gd name="T101" fmla="*/ 128 w 128"/>
                <a:gd name="T102" fmla="*/ 60 h 6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28" h="60">
                  <a:moveTo>
                    <a:pt x="128" y="49"/>
                  </a:moveTo>
                  <a:lnTo>
                    <a:pt x="119" y="53"/>
                  </a:lnTo>
                  <a:lnTo>
                    <a:pt x="109" y="57"/>
                  </a:lnTo>
                  <a:lnTo>
                    <a:pt x="98" y="59"/>
                  </a:lnTo>
                  <a:lnTo>
                    <a:pt x="86" y="60"/>
                  </a:lnTo>
                  <a:lnTo>
                    <a:pt x="75" y="60"/>
                  </a:lnTo>
                  <a:lnTo>
                    <a:pt x="64" y="59"/>
                  </a:lnTo>
                  <a:lnTo>
                    <a:pt x="54" y="57"/>
                  </a:lnTo>
                  <a:lnTo>
                    <a:pt x="46" y="56"/>
                  </a:lnTo>
                  <a:lnTo>
                    <a:pt x="41" y="53"/>
                  </a:lnTo>
                  <a:lnTo>
                    <a:pt x="35" y="49"/>
                  </a:lnTo>
                  <a:lnTo>
                    <a:pt x="30" y="46"/>
                  </a:lnTo>
                  <a:lnTo>
                    <a:pt x="25" y="39"/>
                  </a:lnTo>
                  <a:lnTo>
                    <a:pt x="20" y="32"/>
                  </a:lnTo>
                  <a:lnTo>
                    <a:pt x="13" y="23"/>
                  </a:lnTo>
                  <a:lnTo>
                    <a:pt x="6" y="13"/>
                  </a:lnTo>
                  <a:lnTo>
                    <a:pt x="0" y="0"/>
                  </a:lnTo>
                  <a:lnTo>
                    <a:pt x="16" y="0"/>
                  </a:lnTo>
                  <a:lnTo>
                    <a:pt x="27" y="0"/>
                  </a:lnTo>
                  <a:lnTo>
                    <a:pt x="38" y="0"/>
                  </a:lnTo>
                  <a:lnTo>
                    <a:pt x="46" y="1"/>
                  </a:lnTo>
                  <a:lnTo>
                    <a:pt x="54" y="1"/>
                  </a:lnTo>
                  <a:lnTo>
                    <a:pt x="61" y="2"/>
                  </a:lnTo>
                  <a:lnTo>
                    <a:pt x="68" y="4"/>
                  </a:lnTo>
                  <a:lnTo>
                    <a:pt x="77" y="6"/>
                  </a:lnTo>
                  <a:lnTo>
                    <a:pt x="85" y="10"/>
                  </a:lnTo>
                  <a:lnTo>
                    <a:pt x="92" y="15"/>
                  </a:lnTo>
                  <a:lnTo>
                    <a:pt x="97" y="21"/>
                  </a:lnTo>
                  <a:lnTo>
                    <a:pt x="102" y="26"/>
                  </a:lnTo>
                  <a:lnTo>
                    <a:pt x="107" y="32"/>
                  </a:lnTo>
                  <a:lnTo>
                    <a:pt x="113" y="39"/>
                  </a:lnTo>
                  <a:lnTo>
                    <a:pt x="119" y="44"/>
                  </a:lnTo>
                  <a:lnTo>
                    <a:pt x="128" y="49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5" name="Freeform 81"/>
            <p:cNvSpPr>
              <a:spLocks/>
            </p:cNvSpPr>
            <p:nvPr/>
          </p:nvSpPr>
          <p:spPr bwMode="auto">
            <a:xfrm>
              <a:off x="3712" y="1949"/>
              <a:ext cx="120" cy="186"/>
            </a:xfrm>
            <a:custGeom>
              <a:avLst/>
              <a:gdLst>
                <a:gd name="T0" fmla="*/ 1 w 238"/>
                <a:gd name="T1" fmla="*/ 0 h 373"/>
                <a:gd name="T2" fmla="*/ 1 w 238"/>
                <a:gd name="T3" fmla="*/ 0 h 373"/>
                <a:gd name="T4" fmla="*/ 1 w 238"/>
                <a:gd name="T5" fmla="*/ 0 h 373"/>
                <a:gd name="T6" fmla="*/ 1 w 238"/>
                <a:gd name="T7" fmla="*/ 0 h 373"/>
                <a:gd name="T8" fmla="*/ 1 w 238"/>
                <a:gd name="T9" fmla="*/ 0 h 373"/>
                <a:gd name="T10" fmla="*/ 1 w 238"/>
                <a:gd name="T11" fmla="*/ 0 h 373"/>
                <a:gd name="T12" fmla="*/ 1 w 238"/>
                <a:gd name="T13" fmla="*/ 0 h 373"/>
                <a:gd name="T14" fmla="*/ 1 w 238"/>
                <a:gd name="T15" fmla="*/ 0 h 373"/>
                <a:gd name="T16" fmla="*/ 1 w 238"/>
                <a:gd name="T17" fmla="*/ 0 h 373"/>
                <a:gd name="T18" fmla="*/ 1 w 238"/>
                <a:gd name="T19" fmla="*/ 0 h 373"/>
                <a:gd name="T20" fmla="*/ 1 w 238"/>
                <a:gd name="T21" fmla="*/ 0 h 373"/>
                <a:gd name="T22" fmla="*/ 1 w 238"/>
                <a:gd name="T23" fmla="*/ 0 h 373"/>
                <a:gd name="T24" fmla="*/ 1 w 238"/>
                <a:gd name="T25" fmla="*/ 0 h 373"/>
                <a:gd name="T26" fmla="*/ 1 w 238"/>
                <a:gd name="T27" fmla="*/ 0 h 373"/>
                <a:gd name="T28" fmla="*/ 1 w 238"/>
                <a:gd name="T29" fmla="*/ 0 h 373"/>
                <a:gd name="T30" fmla="*/ 1 w 238"/>
                <a:gd name="T31" fmla="*/ 0 h 373"/>
                <a:gd name="T32" fmla="*/ 0 w 238"/>
                <a:gd name="T33" fmla="*/ 0 h 373"/>
                <a:gd name="T34" fmla="*/ 1 w 238"/>
                <a:gd name="T35" fmla="*/ 0 h 373"/>
                <a:gd name="T36" fmla="*/ 1 w 238"/>
                <a:gd name="T37" fmla="*/ 0 h 373"/>
                <a:gd name="T38" fmla="*/ 1 w 238"/>
                <a:gd name="T39" fmla="*/ 0 h 373"/>
                <a:gd name="T40" fmla="*/ 1 w 238"/>
                <a:gd name="T41" fmla="*/ 0 h 373"/>
                <a:gd name="T42" fmla="*/ 1 w 238"/>
                <a:gd name="T43" fmla="*/ 0 h 373"/>
                <a:gd name="T44" fmla="*/ 1 w 238"/>
                <a:gd name="T45" fmla="*/ 0 h 373"/>
                <a:gd name="T46" fmla="*/ 1 w 238"/>
                <a:gd name="T47" fmla="*/ 0 h 373"/>
                <a:gd name="T48" fmla="*/ 1 w 238"/>
                <a:gd name="T49" fmla="*/ 0 h 373"/>
                <a:gd name="T50" fmla="*/ 1 w 238"/>
                <a:gd name="T51" fmla="*/ 0 h 373"/>
                <a:gd name="T52" fmla="*/ 1 w 238"/>
                <a:gd name="T53" fmla="*/ 0 h 373"/>
                <a:gd name="T54" fmla="*/ 1 w 238"/>
                <a:gd name="T55" fmla="*/ 0 h 373"/>
                <a:gd name="T56" fmla="*/ 1 w 238"/>
                <a:gd name="T57" fmla="*/ 0 h 373"/>
                <a:gd name="T58" fmla="*/ 1 w 238"/>
                <a:gd name="T59" fmla="*/ 0 h 373"/>
                <a:gd name="T60" fmla="*/ 1 w 238"/>
                <a:gd name="T61" fmla="*/ 0 h 373"/>
                <a:gd name="T62" fmla="*/ 1 w 238"/>
                <a:gd name="T63" fmla="*/ 0 h 373"/>
                <a:gd name="T64" fmla="*/ 1 w 238"/>
                <a:gd name="T65" fmla="*/ 0 h 373"/>
                <a:gd name="T66" fmla="*/ 1 w 238"/>
                <a:gd name="T67" fmla="*/ 0 h 373"/>
                <a:gd name="T68" fmla="*/ 1 w 238"/>
                <a:gd name="T69" fmla="*/ 0 h 373"/>
                <a:gd name="T70" fmla="*/ 1 w 238"/>
                <a:gd name="T71" fmla="*/ 0 h 373"/>
                <a:gd name="T72" fmla="*/ 1 w 238"/>
                <a:gd name="T73" fmla="*/ 0 h 3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38"/>
                <a:gd name="T112" fmla="*/ 0 h 373"/>
                <a:gd name="T113" fmla="*/ 238 w 238"/>
                <a:gd name="T114" fmla="*/ 373 h 3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38" h="373">
                  <a:moveTo>
                    <a:pt x="211" y="233"/>
                  </a:moveTo>
                  <a:lnTo>
                    <a:pt x="204" y="251"/>
                  </a:lnTo>
                  <a:lnTo>
                    <a:pt x="196" y="270"/>
                  </a:lnTo>
                  <a:lnTo>
                    <a:pt x="188" y="288"/>
                  </a:lnTo>
                  <a:lnTo>
                    <a:pt x="179" y="307"/>
                  </a:lnTo>
                  <a:lnTo>
                    <a:pt x="170" y="325"/>
                  </a:lnTo>
                  <a:lnTo>
                    <a:pt x="158" y="342"/>
                  </a:lnTo>
                  <a:lnTo>
                    <a:pt x="145" y="358"/>
                  </a:lnTo>
                  <a:lnTo>
                    <a:pt x="131" y="373"/>
                  </a:lnTo>
                  <a:lnTo>
                    <a:pt x="120" y="348"/>
                  </a:lnTo>
                  <a:lnTo>
                    <a:pt x="107" y="325"/>
                  </a:lnTo>
                  <a:lnTo>
                    <a:pt x="93" y="301"/>
                  </a:lnTo>
                  <a:lnTo>
                    <a:pt x="77" y="279"/>
                  </a:lnTo>
                  <a:lnTo>
                    <a:pt x="59" y="257"/>
                  </a:lnTo>
                  <a:lnTo>
                    <a:pt x="40" y="236"/>
                  </a:lnTo>
                  <a:lnTo>
                    <a:pt x="21" y="215"/>
                  </a:lnTo>
                  <a:lnTo>
                    <a:pt x="0" y="194"/>
                  </a:lnTo>
                  <a:lnTo>
                    <a:pt x="29" y="191"/>
                  </a:lnTo>
                  <a:lnTo>
                    <a:pt x="56" y="185"/>
                  </a:lnTo>
                  <a:lnTo>
                    <a:pt x="82" y="176"/>
                  </a:lnTo>
                  <a:lnTo>
                    <a:pt x="107" y="164"/>
                  </a:lnTo>
                  <a:lnTo>
                    <a:pt x="131" y="148"/>
                  </a:lnTo>
                  <a:lnTo>
                    <a:pt x="153" y="130"/>
                  </a:lnTo>
                  <a:lnTo>
                    <a:pt x="171" y="107"/>
                  </a:lnTo>
                  <a:lnTo>
                    <a:pt x="187" y="83"/>
                  </a:lnTo>
                  <a:lnTo>
                    <a:pt x="195" y="63"/>
                  </a:lnTo>
                  <a:lnTo>
                    <a:pt x="201" y="42"/>
                  </a:lnTo>
                  <a:lnTo>
                    <a:pt x="207" y="21"/>
                  </a:lnTo>
                  <a:lnTo>
                    <a:pt x="207" y="0"/>
                  </a:lnTo>
                  <a:lnTo>
                    <a:pt x="224" y="25"/>
                  </a:lnTo>
                  <a:lnTo>
                    <a:pt x="234" y="52"/>
                  </a:lnTo>
                  <a:lnTo>
                    <a:pt x="238" y="83"/>
                  </a:lnTo>
                  <a:lnTo>
                    <a:pt x="238" y="114"/>
                  </a:lnTo>
                  <a:lnTo>
                    <a:pt x="233" y="145"/>
                  </a:lnTo>
                  <a:lnTo>
                    <a:pt x="226" y="177"/>
                  </a:lnTo>
                  <a:lnTo>
                    <a:pt x="218" y="206"/>
                  </a:lnTo>
                  <a:lnTo>
                    <a:pt x="211" y="2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6" name="Freeform 82"/>
            <p:cNvSpPr>
              <a:spLocks/>
            </p:cNvSpPr>
            <p:nvPr/>
          </p:nvSpPr>
          <p:spPr bwMode="auto">
            <a:xfrm>
              <a:off x="3402" y="1986"/>
              <a:ext cx="76" cy="93"/>
            </a:xfrm>
            <a:custGeom>
              <a:avLst/>
              <a:gdLst>
                <a:gd name="T0" fmla="*/ 0 w 153"/>
                <a:gd name="T1" fmla="*/ 1 h 186"/>
                <a:gd name="T2" fmla="*/ 0 w 153"/>
                <a:gd name="T3" fmla="*/ 1 h 186"/>
                <a:gd name="T4" fmla="*/ 0 w 153"/>
                <a:gd name="T5" fmla="*/ 1 h 186"/>
                <a:gd name="T6" fmla="*/ 0 w 153"/>
                <a:gd name="T7" fmla="*/ 1 h 186"/>
                <a:gd name="T8" fmla="*/ 0 w 153"/>
                <a:gd name="T9" fmla="*/ 1 h 186"/>
                <a:gd name="T10" fmla="*/ 0 w 153"/>
                <a:gd name="T11" fmla="*/ 1 h 186"/>
                <a:gd name="T12" fmla="*/ 0 w 153"/>
                <a:gd name="T13" fmla="*/ 1 h 186"/>
                <a:gd name="T14" fmla="*/ 0 w 153"/>
                <a:gd name="T15" fmla="*/ 1 h 186"/>
                <a:gd name="T16" fmla="*/ 0 w 153"/>
                <a:gd name="T17" fmla="*/ 1 h 186"/>
                <a:gd name="T18" fmla="*/ 0 w 153"/>
                <a:gd name="T19" fmla="*/ 1 h 186"/>
                <a:gd name="T20" fmla="*/ 0 w 153"/>
                <a:gd name="T21" fmla="*/ 1 h 186"/>
                <a:gd name="T22" fmla="*/ 0 w 153"/>
                <a:gd name="T23" fmla="*/ 1 h 186"/>
                <a:gd name="T24" fmla="*/ 0 w 153"/>
                <a:gd name="T25" fmla="*/ 1 h 186"/>
                <a:gd name="T26" fmla="*/ 0 w 153"/>
                <a:gd name="T27" fmla="*/ 1 h 186"/>
                <a:gd name="T28" fmla="*/ 0 w 153"/>
                <a:gd name="T29" fmla="*/ 1 h 186"/>
                <a:gd name="T30" fmla="*/ 0 w 153"/>
                <a:gd name="T31" fmla="*/ 1 h 186"/>
                <a:gd name="T32" fmla="*/ 0 w 153"/>
                <a:gd name="T33" fmla="*/ 1 h 186"/>
                <a:gd name="T34" fmla="*/ 0 w 153"/>
                <a:gd name="T35" fmla="*/ 1 h 186"/>
                <a:gd name="T36" fmla="*/ 0 w 153"/>
                <a:gd name="T37" fmla="*/ 1 h 186"/>
                <a:gd name="T38" fmla="*/ 0 w 153"/>
                <a:gd name="T39" fmla="*/ 1 h 186"/>
                <a:gd name="T40" fmla="*/ 0 w 153"/>
                <a:gd name="T41" fmla="*/ 1 h 186"/>
                <a:gd name="T42" fmla="*/ 0 w 153"/>
                <a:gd name="T43" fmla="*/ 1 h 186"/>
                <a:gd name="T44" fmla="*/ 0 w 153"/>
                <a:gd name="T45" fmla="*/ 1 h 186"/>
                <a:gd name="T46" fmla="*/ 0 w 153"/>
                <a:gd name="T47" fmla="*/ 1 h 186"/>
                <a:gd name="T48" fmla="*/ 0 w 153"/>
                <a:gd name="T49" fmla="*/ 1 h 186"/>
                <a:gd name="T50" fmla="*/ 0 w 153"/>
                <a:gd name="T51" fmla="*/ 1 h 186"/>
                <a:gd name="T52" fmla="*/ 0 w 153"/>
                <a:gd name="T53" fmla="*/ 1 h 186"/>
                <a:gd name="T54" fmla="*/ 0 w 153"/>
                <a:gd name="T55" fmla="*/ 1 h 186"/>
                <a:gd name="T56" fmla="*/ 0 w 153"/>
                <a:gd name="T57" fmla="*/ 1 h 186"/>
                <a:gd name="T58" fmla="*/ 0 w 153"/>
                <a:gd name="T59" fmla="*/ 1 h 186"/>
                <a:gd name="T60" fmla="*/ 0 w 153"/>
                <a:gd name="T61" fmla="*/ 1 h 186"/>
                <a:gd name="T62" fmla="*/ 0 w 153"/>
                <a:gd name="T63" fmla="*/ 1 h 186"/>
                <a:gd name="T64" fmla="*/ 0 w 153"/>
                <a:gd name="T65" fmla="*/ 1 h 186"/>
                <a:gd name="T66" fmla="*/ 0 w 153"/>
                <a:gd name="T67" fmla="*/ 1 h 186"/>
                <a:gd name="T68" fmla="*/ 0 w 153"/>
                <a:gd name="T69" fmla="*/ 1 h 186"/>
                <a:gd name="T70" fmla="*/ 0 w 153"/>
                <a:gd name="T71" fmla="*/ 1 h 186"/>
                <a:gd name="T72" fmla="*/ 0 w 153"/>
                <a:gd name="T73" fmla="*/ 1 h 186"/>
                <a:gd name="T74" fmla="*/ 0 w 153"/>
                <a:gd name="T75" fmla="*/ 1 h 186"/>
                <a:gd name="T76" fmla="*/ 0 w 153"/>
                <a:gd name="T77" fmla="*/ 1 h 186"/>
                <a:gd name="T78" fmla="*/ 0 w 153"/>
                <a:gd name="T79" fmla="*/ 1 h 186"/>
                <a:gd name="T80" fmla="*/ 0 w 153"/>
                <a:gd name="T81" fmla="*/ 1 h 186"/>
                <a:gd name="T82" fmla="*/ 0 w 153"/>
                <a:gd name="T83" fmla="*/ 1 h 186"/>
                <a:gd name="T84" fmla="*/ 0 w 153"/>
                <a:gd name="T85" fmla="*/ 1 h 186"/>
                <a:gd name="T86" fmla="*/ 0 w 153"/>
                <a:gd name="T87" fmla="*/ 1 h 186"/>
                <a:gd name="T88" fmla="*/ 0 w 153"/>
                <a:gd name="T89" fmla="*/ 1 h 186"/>
                <a:gd name="T90" fmla="*/ 0 w 153"/>
                <a:gd name="T91" fmla="*/ 1 h 186"/>
                <a:gd name="T92" fmla="*/ 0 w 153"/>
                <a:gd name="T93" fmla="*/ 0 h 186"/>
                <a:gd name="T94" fmla="*/ 0 w 153"/>
                <a:gd name="T95" fmla="*/ 1 h 18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53"/>
                <a:gd name="T145" fmla="*/ 0 h 186"/>
                <a:gd name="T146" fmla="*/ 153 w 153"/>
                <a:gd name="T147" fmla="*/ 186 h 18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53" h="186">
                  <a:moveTo>
                    <a:pt x="126" y="15"/>
                  </a:moveTo>
                  <a:lnTo>
                    <a:pt x="143" y="38"/>
                  </a:lnTo>
                  <a:lnTo>
                    <a:pt x="151" y="64"/>
                  </a:lnTo>
                  <a:lnTo>
                    <a:pt x="153" y="93"/>
                  </a:lnTo>
                  <a:lnTo>
                    <a:pt x="152" y="121"/>
                  </a:lnTo>
                  <a:lnTo>
                    <a:pt x="147" y="139"/>
                  </a:lnTo>
                  <a:lnTo>
                    <a:pt x="140" y="156"/>
                  </a:lnTo>
                  <a:lnTo>
                    <a:pt x="131" y="171"/>
                  </a:lnTo>
                  <a:lnTo>
                    <a:pt x="118" y="186"/>
                  </a:lnTo>
                  <a:lnTo>
                    <a:pt x="111" y="178"/>
                  </a:lnTo>
                  <a:lnTo>
                    <a:pt x="110" y="171"/>
                  </a:lnTo>
                  <a:lnTo>
                    <a:pt x="111" y="165"/>
                  </a:lnTo>
                  <a:lnTo>
                    <a:pt x="117" y="159"/>
                  </a:lnTo>
                  <a:lnTo>
                    <a:pt x="122" y="153"/>
                  </a:lnTo>
                  <a:lnTo>
                    <a:pt x="127" y="146"/>
                  </a:lnTo>
                  <a:lnTo>
                    <a:pt x="131" y="140"/>
                  </a:lnTo>
                  <a:lnTo>
                    <a:pt x="132" y="133"/>
                  </a:lnTo>
                  <a:lnTo>
                    <a:pt x="139" y="114"/>
                  </a:lnTo>
                  <a:lnTo>
                    <a:pt x="141" y="91"/>
                  </a:lnTo>
                  <a:lnTo>
                    <a:pt x="139" y="69"/>
                  </a:lnTo>
                  <a:lnTo>
                    <a:pt x="132" y="49"/>
                  </a:lnTo>
                  <a:lnTo>
                    <a:pt x="126" y="43"/>
                  </a:lnTo>
                  <a:lnTo>
                    <a:pt x="119" y="38"/>
                  </a:lnTo>
                  <a:lnTo>
                    <a:pt x="111" y="34"/>
                  </a:lnTo>
                  <a:lnTo>
                    <a:pt x="103" y="30"/>
                  </a:lnTo>
                  <a:lnTo>
                    <a:pt x="96" y="29"/>
                  </a:lnTo>
                  <a:lnTo>
                    <a:pt x="86" y="27"/>
                  </a:lnTo>
                  <a:lnTo>
                    <a:pt x="79" y="27"/>
                  </a:lnTo>
                  <a:lnTo>
                    <a:pt x="69" y="29"/>
                  </a:lnTo>
                  <a:lnTo>
                    <a:pt x="59" y="31"/>
                  </a:lnTo>
                  <a:lnTo>
                    <a:pt x="50" y="38"/>
                  </a:lnTo>
                  <a:lnTo>
                    <a:pt x="42" y="46"/>
                  </a:lnTo>
                  <a:lnTo>
                    <a:pt x="35" y="55"/>
                  </a:lnTo>
                  <a:lnTo>
                    <a:pt x="31" y="64"/>
                  </a:lnTo>
                  <a:lnTo>
                    <a:pt x="30" y="74"/>
                  </a:lnTo>
                  <a:lnTo>
                    <a:pt x="30" y="86"/>
                  </a:lnTo>
                  <a:lnTo>
                    <a:pt x="34" y="95"/>
                  </a:lnTo>
                  <a:lnTo>
                    <a:pt x="39" y="103"/>
                  </a:lnTo>
                  <a:lnTo>
                    <a:pt x="47" y="108"/>
                  </a:lnTo>
                  <a:lnTo>
                    <a:pt x="55" y="112"/>
                  </a:lnTo>
                  <a:lnTo>
                    <a:pt x="64" y="115"/>
                  </a:lnTo>
                  <a:lnTo>
                    <a:pt x="72" y="111"/>
                  </a:lnTo>
                  <a:lnTo>
                    <a:pt x="79" y="106"/>
                  </a:lnTo>
                  <a:lnTo>
                    <a:pt x="85" y="98"/>
                  </a:lnTo>
                  <a:lnTo>
                    <a:pt x="89" y="90"/>
                  </a:lnTo>
                  <a:lnTo>
                    <a:pt x="89" y="87"/>
                  </a:lnTo>
                  <a:lnTo>
                    <a:pt x="90" y="84"/>
                  </a:lnTo>
                  <a:lnTo>
                    <a:pt x="90" y="81"/>
                  </a:lnTo>
                  <a:lnTo>
                    <a:pt x="88" y="80"/>
                  </a:lnTo>
                  <a:lnTo>
                    <a:pt x="79" y="82"/>
                  </a:lnTo>
                  <a:lnTo>
                    <a:pt x="71" y="86"/>
                  </a:lnTo>
                  <a:lnTo>
                    <a:pt x="64" y="94"/>
                  </a:lnTo>
                  <a:lnTo>
                    <a:pt x="59" y="101"/>
                  </a:lnTo>
                  <a:lnTo>
                    <a:pt x="51" y="94"/>
                  </a:lnTo>
                  <a:lnTo>
                    <a:pt x="48" y="85"/>
                  </a:lnTo>
                  <a:lnTo>
                    <a:pt x="50" y="76"/>
                  </a:lnTo>
                  <a:lnTo>
                    <a:pt x="54" y="68"/>
                  </a:lnTo>
                  <a:lnTo>
                    <a:pt x="59" y="60"/>
                  </a:lnTo>
                  <a:lnTo>
                    <a:pt x="64" y="53"/>
                  </a:lnTo>
                  <a:lnTo>
                    <a:pt x="71" y="47"/>
                  </a:lnTo>
                  <a:lnTo>
                    <a:pt x="79" y="43"/>
                  </a:lnTo>
                  <a:lnTo>
                    <a:pt x="88" y="43"/>
                  </a:lnTo>
                  <a:lnTo>
                    <a:pt x="96" y="48"/>
                  </a:lnTo>
                  <a:lnTo>
                    <a:pt x="101" y="56"/>
                  </a:lnTo>
                  <a:lnTo>
                    <a:pt x="105" y="65"/>
                  </a:lnTo>
                  <a:lnTo>
                    <a:pt x="107" y="78"/>
                  </a:lnTo>
                  <a:lnTo>
                    <a:pt x="107" y="93"/>
                  </a:lnTo>
                  <a:lnTo>
                    <a:pt x="103" y="106"/>
                  </a:lnTo>
                  <a:lnTo>
                    <a:pt x="97" y="119"/>
                  </a:lnTo>
                  <a:lnTo>
                    <a:pt x="92" y="125"/>
                  </a:lnTo>
                  <a:lnTo>
                    <a:pt x="86" y="129"/>
                  </a:lnTo>
                  <a:lnTo>
                    <a:pt x="81" y="133"/>
                  </a:lnTo>
                  <a:lnTo>
                    <a:pt x="75" y="136"/>
                  </a:lnTo>
                  <a:lnTo>
                    <a:pt x="68" y="137"/>
                  </a:lnTo>
                  <a:lnTo>
                    <a:pt x="60" y="139"/>
                  </a:lnTo>
                  <a:lnTo>
                    <a:pt x="54" y="140"/>
                  </a:lnTo>
                  <a:lnTo>
                    <a:pt x="46" y="140"/>
                  </a:lnTo>
                  <a:lnTo>
                    <a:pt x="39" y="140"/>
                  </a:lnTo>
                  <a:lnTo>
                    <a:pt x="33" y="137"/>
                  </a:lnTo>
                  <a:lnTo>
                    <a:pt x="26" y="136"/>
                  </a:lnTo>
                  <a:lnTo>
                    <a:pt x="21" y="132"/>
                  </a:lnTo>
                  <a:lnTo>
                    <a:pt x="16" y="128"/>
                  </a:lnTo>
                  <a:lnTo>
                    <a:pt x="12" y="123"/>
                  </a:lnTo>
                  <a:lnTo>
                    <a:pt x="8" y="118"/>
                  </a:lnTo>
                  <a:lnTo>
                    <a:pt x="5" y="112"/>
                  </a:lnTo>
                  <a:lnTo>
                    <a:pt x="0" y="87"/>
                  </a:lnTo>
                  <a:lnTo>
                    <a:pt x="3" y="63"/>
                  </a:lnTo>
                  <a:lnTo>
                    <a:pt x="12" y="40"/>
                  </a:lnTo>
                  <a:lnTo>
                    <a:pt x="28" y="21"/>
                  </a:lnTo>
                  <a:lnTo>
                    <a:pt x="38" y="13"/>
                  </a:lnTo>
                  <a:lnTo>
                    <a:pt x="50" y="6"/>
                  </a:lnTo>
                  <a:lnTo>
                    <a:pt x="63" y="2"/>
                  </a:lnTo>
                  <a:lnTo>
                    <a:pt x="76" y="0"/>
                  </a:lnTo>
                  <a:lnTo>
                    <a:pt x="90" y="0"/>
                  </a:lnTo>
                  <a:lnTo>
                    <a:pt x="103" y="2"/>
                  </a:lnTo>
                  <a:lnTo>
                    <a:pt x="115" y="8"/>
                  </a:lnTo>
                  <a:lnTo>
                    <a:pt x="126" y="15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7" name="Freeform 83"/>
            <p:cNvSpPr>
              <a:spLocks/>
            </p:cNvSpPr>
            <p:nvPr/>
          </p:nvSpPr>
          <p:spPr bwMode="auto">
            <a:xfrm>
              <a:off x="3881" y="2010"/>
              <a:ext cx="81" cy="314"/>
            </a:xfrm>
            <a:custGeom>
              <a:avLst/>
              <a:gdLst>
                <a:gd name="T0" fmla="*/ 1 w 162"/>
                <a:gd name="T1" fmla="*/ 1 h 627"/>
                <a:gd name="T2" fmla="*/ 1 w 162"/>
                <a:gd name="T3" fmla="*/ 1 h 627"/>
                <a:gd name="T4" fmla="*/ 1 w 162"/>
                <a:gd name="T5" fmla="*/ 1 h 627"/>
                <a:gd name="T6" fmla="*/ 1 w 162"/>
                <a:gd name="T7" fmla="*/ 1 h 627"/>
                <a:gd name="T8" fmla="*/ 1 w 162"/>
                <a:gd name="T9" fmla="*/ 1 h 627"/>
                <a:gd name="T10" fmla="*/ 1 w 162"/>
                <a:gd name="T11" fmla="*/ 1 h 627"/>
                <a:gd name="T12" fmla="*/ 1 w 162"/>
                <a:gd name="T13" fmla="*/ 1 h 627"/>
                <a:gd name="T14" fmla="*/ 1 w 162"/>
                <a:gd name="T15" fmla="*/ 1 h 627"/>
                <a:gd name="T16" fmla="*/ 1 w 162"/>
                <a:gd name="T17" fmla="*/ 1 h 627"/>
                <a:gd name="T18" fmla="*/ 1 w 162"/>
                <a:gd name="T19" fmla="*/ 1 h 627"/>
                <a:gd name="T20" fmla="*/ 1 w 162"/>
                <a:gd name="T21" fmla="*/ 1 h 627"/>
                <a:gd name="T22" fmla="*/ 1 w 162"/>
                <a:gd name="T23" fmla="*/ 1 h 627"/>
                <a:gd name="T24" fmla="*/ 1 w 162"/>
                <a:gd name="T25" fmla="*/ 1 h 627"/>
                <a:gd name="T26" fmla="*/ 1 w 162"/>
                <a:gd name="T27" fmla="*/ 1 h 627"/>
                <a:gd name="T28" fmla="*/ 1 w 162"/>
                <a:gd name="T29" fmla="*/ 1 h 627"/>
                <a:gd name="T30" fmla="*/ 1 w 162"/>
                <a:gd name="T31" fmla="*/ 1 h 627"/>
                <a:gd name="T32" fmla="*/ 1 w 162"/>
                <a:gd name="T33" fmla="*/ 1 h 627"/>
                <a:gd name="T34" fmla="*/ 1 w 162"/>
                <a:gd name="T35" fmla="*/ 1 h 627"/>
                <a:gd name="T36" fmla="*/ 0 w 162"/>
                <a:gd name="T37" fmla="*/ 1 h 627"/>
                <a:gd name="T38" fmla="*/ 1 w 162"/>
                <a:gd name="T39" fmla="*/ 1 h 627"/>
                <a:gd name="T40" fmla="*/ 1 w 162"/>
                <a:gd name="T41" fmla="*/ 1 h 627"/>
                <a:gd name="T42" fmla="*/ 1 w 162"/>
                <a:gd name="T43" fmla="*/ 1 h 627"/>
                <a:gd name="T44" fmla="*/ 1 w 162"/>
                <a:gd name="T45" fmla="*/ 1 h 627"/>
                <a:gd name="T46" fmla="*/ 1 w 162"/>
                <a:gd name="T47" fmla="*/ 1 h 627"/>
                <a:gd name="T48" fmla="*/ 1 w 162"/>
                <a:gd name="T49" fmla="*/ 1 h 627"/>
                <a:gd name="T50" fmla="*/ 1 w 162"/>
                <a:gd name="T51" fmla="*/ 1 h 627"/>
                <a:gd name="T52" fmla="*/ 1 w 162"/>
                <a:gd name="T53" fmla="*/ 1 h 627"/>
                <a:gd name="T54" fmla="*/ 1 w 162"/>
                <a:gd name="T55" fmla="*/ 1 h 627"/>
                <a:gd name="T56" fmla="*/ 1 w 162"/>
                <a:gd name="T57" fmla="*/ 1 h 627"/>
                <a:gd name="T58" fmla="*/ 1 w 162"/>
                <a:gd name="T59" fmla="*/ 1 h 627"/>
                <a:gd name="T60" fmla="*/ 1 w 162"/>
                <a:gd name="T61" fmla="*/ 1 h 627"/>
                <a:gd name="T62" fmla="*/ 1 w 162"/>
                <a:gd name="T63" fmla="*/ 1 h 627"/>
                <a:gd name="T64" fmla="*/ 1 w 162"/>
                <a:gd name="T65" fmla="*/ 1 h 627"/>
                <a:gd name="T66" fmla="*/ 1 w 162"/>
                <a:gd name="T67" fmla="*/ 0 h 627"/>
                <a:gd name="T68" fmla="*/ 1 w 162"/>
                <a:gd name="T69" fmla="*/ 1 h 627"/>
                <a:gd name="T70" fmla="*/ 1 w 162"/>
                <a:gd name="T71" fmla="*/ 1 h 627"/>
                <a:gd name="T72" fmla="*/ 1 w 162"/>
                <a:gd name="T73" fmla="*/ 1 h 627"/>
                <a:gd name="T74" fmla="*/ 1 w 162"/>
                <a:gd name="T75" fmla="*/ 1 h 627"/>
                <a:gd name="T76" fmla="*/ 1 w 162"/>
                <a:gd name="T77" fmla="*/ 1 h 627"/>
                <a:gd name="T78" fmla="*/ 1 w 162"/>
                <a:gd name="T79" fmla="*/ 1 h 627"/>
                <a:gd name="T80" fmla="*/ 1 w 162"/>
                <a:gd name="T81" fmla="*/ 1 h 627"/>
                <a:gd name="T82" fmla="*/ 1 w 162"/>
                <a:gd name="T83" fmla="*/ 1 h 62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2"/>
                <a:gd name="T127" fmla="*/ 0 h 627"/>
                <a:gd name="T128" fmla="*/ 162 w 162"/>
                <a:gd name="T129" fmla="*/ 627 h 627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2" h="627">
                  <a:moveTo>
                    <a:pt x="154" y="220"/>
                  </a:moveTo>
                  <a:lnTo>
                    <a:pt x="159" y="249"/>
                  </a:lnTo>
                  <a:lnTo>
                    <a:pt x="162" y="278"/>
                  </a:lnTo>
                  <a:lnTo>
                    <a:pt x="161" y="307"/>
                  </a:lnTo>
                  <a:lnTo>
                    <a:pt x="157" y="334"/>
                  </a:lnTo>
                  <a:lnTo>
                    <a:pt x="147" y="360"/>
                  </a:lnTo>
                  <a:lnTo>
                    <a:pt x="136" y="386"/>
                  </a:lnTo>
                  <a:lnTo>
                    <a:pt x="119" y="410"/>
                  </a:lnTo>
                  <a:lnTo>
                    <a:pt x="99" y="431"/>
                  </a:lnTo>
                  <a:lnTo>
                    <a:pt x="81" y="449"/>
                  </a:lnTo>
                  <a:lnTo>
                    <a:pt x="62" y="468"/>
                  </a:lnTo>
                  <a:lnTo>
                    <a:pt x="45" y="486"/>
                  </a:lnTo>
                  <a:lnTo>
                    <a:pt x="31" y="504"/>
                  </a:lnTo>
                  <a:lnTo>
                    <a:pt x="19" y="525"/>
                  </a:lnTo>
                  <a:lnTo>
                    <a:pt x="11" y="548"/>
                  </a:lnTo>
                  <a:lnTo>
                    <a:pt x="6" y="571"/>
                  </a:lnTo>
                  <a:lnTo>
                    <a:pt x="7" y="597"/>
                  </a:lnTo>
                  <a:lnTo>
                    <a:pt x="7" y="627"/>
                  </a:lnTo>
                  <a:lnTo>
                    <a:pt x="0" y="586"/>
                  </a:lnTo>
                  <a:lnTo>
                    <a:pt x="1" y="545"/>
                  </a:lnTo>
                  <a:lnTo>
                    <a:pt x="7" y="507"/>
                  </a:lnTo>
                  <a:lnTo>
                    <a:pt x="20" y="469"/>
                  </a:lnTo>
                  <a:lnTo>
                    <a:pt x="37" y="432"/>
                  </a:lnTo>
                  <a:lnTo>
                    <a:pt x="56" y="397"/>
                  </a:lnTo>
                  <a:lnTo>
                    <a:pt x="77" y="362"/>
                  </a:lnTo>
                  <a:lnTo>
                    <a:pt x="96" y="328"/>
                  </a:lnTo>
                  <a:lnTo>
                    <a:pt x="107" y="262"/>
                  </a:lnTo>
                  <a:lnTo>
                    <a:pt x="108" y="195"/>
                  </a:lnTo>
                  <a:lnTo>
                    <a:pt x="99" y="130"/>
                  </a:lnTo>
                  <a:lnTo>
                    <a:pt x="81" y="68"/>
                  </a:lnTo>
                  <a:lnTo>
                    <a:pt x="81" y="50"/>
                  </a:lnTo>
                  <a:lnTo>
                    <a:pt x="83" y="32"/>
                  </a:lnTo>
                  <a:lnTo>
                    <a:pt x="89" y="16"/>
                  </a:lnTo>
                  <a:lnTo>
                    <a:pt x="96" y="0"/>
                  </a:lnTo>
                  <a:lnTo>
                    <a:pt x="96" y="30"/>
                  </a:lnTo>
                  <a:lnTo>
                    <a:pt x="98" y="60"/>
                  </a:lnTo>
                  <a:lnTo>
                    <a:pt x="102" y="89"/>
                  </a:lnTo>
                  <a:lnTo>
                    <a:pt x="108" y="117"/>
                  </a:lnTo>
                  <a:lnTo>
                    <a:pt x="117" y="144"/>
                  </a:lnTo>
                  <a:lnTo>
                    <a:pt x="128" y="170"/>
                  </a:lnTo>
                  <a:lnTo>
                    <a:pt x="140" y="195"/>
                  </a:lnTo>
                  <a:lnTo>
                    <a:pt x="154" y="2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8" name="Freeform 84"/>
            <p:cNvSpPr>
              <a:spLocks/>
            </p:cNvSpPr>
            <p:nvPr/>
          </p:nvSpPr>
          <p:spPr bwMode="auto">
            <a:xfrm>
              <a:off x="3650" y="2024"/>
              <a:ext cx="41" cy="71"/>
            </a:xfrm>
            <a:custGeom>
              <a:avLst/>
              <a:gdLst>
                <a:gd name="T0" fmla="*/ 0 w 84"/>
                <a:gd name="T1" fmla="*/ 1 h 141"/>
                <a:gd name="T2" fmla="*/ 0 w 84"/>
                <a:gd name="T3" fmla="*/ 1 h 141"/>
                <a:gd name="T4" fmla="*/ 0 w 84"/>
                <a:gd name="T5" fmla="*/ 1 h 141"/>
                <a:gd name="T6" fmla="*/ 0 w 84"/>
                <a:gd name="T7" fmla="*/ 1 h 141"/>
                <a:gd name="T8" fmla="*/ 0 w 84"/>
                <a:gd name="T9" fmla="*/ 1 h 141"/>
                <a:gd name="T10" fmla="*/ 0 w 84"/>
                <a:gd name="T11" fmla="*/ 1 h 141"/>
                <a:gd name="T12" fmla="*/ 0 w 84"/>
                <a:gd name="T13" fmla="*/ 1 h 141"/>
                <a:gd name="T14" fmla="*/ 0 w 84"/>
                <a:gd name="T15" fmla="*/ 1 h 141"/>
                <a:gd name="T16" fmla="*/ 0 w 84"/>
                <a:gd name="T17" fmla="*/ 1 h 141"/>
                <a:gd name="T18" fmla="*/ 0 w 84"/>
                <a:gd name="T19" fmla="*/ 1 h 141"/>
                <a:gd name="T20" fmla="*/ 0 w 84"/>
                <a:gd name="T21" fmla="*/ 1 h 141"/>
                <a:gd name="T22" fmla="*/ 0 w 84"/>
                <a:gd name="T23" fmla="*/ 1 h 141"/>
                <a:gd name="T24" fmla="*/ 0 w 84"/>
                <a:gd name="T25" fmla="*/ 1 h 141"/>
                <a:gd name="T26" fmla="*/ 0 w 84"/>
                <a:gd name="T27" fmla="*/ 1 h 141"/>
                <a:gd name="T28" fmla="*/ 0 w 84"/>
                <a:gd name="T29" fmla="*/ 1 h 141"/>
                <a:gd name="T30" fmla="*/ 0 w 84"/>
                <a:gd name="T31" fmla="*/ 1 h 141"/>
                <a:gd name="T32" fmla="*/ 0 w 84"/>
                <a:gd name="T33" fmla="*/ 0 h 141"/>
                <a:gd name="T34" fmla="*/ 0 w 84"/>
                <a:gd name="T35" fmla="*/ 1 h 14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4"/>
                <a:gd name="T55" fmla="*/ 0 h 141"/>
                <a:gd name="T56" fmla="*/ 84 w 84"/>
                <a:gd name="T57" fmla="*/ 141 h 14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4" h="141">
                  <a:moveTo>
                    <a:pt x="84" y="52"/>
                  </a:moveTo>
                  <a:lnTo>
                    <a:pt x="71" y="60"/>
                  </a:lnTo>
                  <a:lnTo>
                    <a:pt x="59" y="69"/>
                  </a:lnTo>
                  <a:lnTo>
                    <a:pt x="47" y="80"/>
                  </a:lnTo>
                  <a:lnTo>
                    <a:pt x="37" y="91"/>
                  </a:lnTo>
                  <a:lnTo>
                    <a:pt x="26" y="104"/>
                  </a:lnTo>
                  <a:lnTo>
                    <a:pt x="17" y="116"/>
                  </a:lnTo>
                  <a:lnTo>
                    <a:pt x="8" y="129"/>
                  </a:lnTo>
                  <a:lnTo>
                    <a:pt x="0" y="141"/>
                  </a:lnTo>
                  <a:lnTo>
                    <a:pt x="0" y="110"/>
                  </a:lnTo>
                  <a:lnTo>
                    <a:pt x="1" y="77"/>
                  </a:lnTo>
                  <a:lnTo>
                    <a:pt x="5" y="45"/>
                  </a:lnTo>
                  <a:lnTo>
                    <a:pt x="12" y="15"/>
                  </a:lnTo>
                  <a:lnTo>
                    <a:pt x="20" y="9"/>
                  </a:lnTo>
                  <a:lnTo>
                    <a:pt x="29" y="5"/>
                  </a:lnTo>
                  <a:lnTo>
                    <a:pt x="38" y="2"/>
                  </a:lnTo>
                  <a:lnTo>
                    <a:pt x="46" y="0"/>
                  </a:lnTo>
                  <a:lnTo>
                    <a:pt x="84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29" name="Freeform 85"/>
            <p:cNvSpPr>
              <a:spLocks/>
            </p:cNvSpPr>
            <p:nvPr/>
          </p:nvSpPr>
          <p:spPr bwMode="auto">
            <a:xfrm>
              <a:off x="3653" y="2056"/>
              <a:ext cx="197" cy="333"/>
            </a:xfrm>
            <a:custGeom>
              <a:avLst/>
              <a:gdLst>
                <a:gd name="T0" fmla="*/ 1 w 393"/>
                <a:gd name="T1" fmla="*/ 1 h 665"/>
                <a:gd name="T2" fmla="*/ 1 w 393"/>
                <a:gd name="T3" fmla="*/ 1 h 665"/>
                <a:gd name="T4" fmla="*/ 1 w 393"/>
                <a:gd name="T5" fmla="*/ 1 h 665"/>
                <a:gd name="T6" fmla="*/ 1 w 393"/>
                <a:gd name="T7" fmla="*/ 1 h 665"/>
                <a:gd name="T8" fmla="*/ 1 w 393"/>
                <a:gd name="T9" fmla="*/ 1 h 665"/>
                <a:gd name="T10" fmla="*/ 1 w 393"/>
                <a:gd name="T11" fmla="*/ 1 h 665"/>
                <a:gd name="T12" fmla="*/ 1 w 393"/>
                <a:gd name="T13" fmla="*/ 1 h 665"/>
                <a:gd name="T14" fmla="*/ 1 w 393"/>
                <a:gd name="T15" fmla="*/ 1 h 665"/>
                <a:gd name="T16" fmla="*/ 1 w 393"/>
                <a:gd name="T17" fmla="*/ 1 h 665"/>
                <a:gd name="T18" fmla="*/ 1 w 393"/>
                <a:gd name="T19" fmla="*/ 1 h 665"/>
                <a:gd name="T20" fmla="*/ 1 w 393"/>
                <a:gd name="T21" fmla="*/ 1 h 665"/>
                <a:gd name="T22" fmla="*/ 1 w 393"/>
                <a:gd name="T23" fmla="*/ 1 h 665"/>
                <a:gd name="T24" fmla="*/ 1 w 393"/>
                <a:gd name="T25" fmla="*/ 1 h 665"/>
                <a:gd name="T26" fmla="*/ 1 w 393"/>
                <a:gd name="T27" fmla="*/ 1 h 665"/>
                <a:gd name="T28" fmla="*/ 1 w 393"/>
                <a:gd name="T29" fmla="*/ 1 h 665"/>
                <a:gd name="T30" fmla="*/ 1 w 393"/>
                <a:gd name="T31" fmla="*/ 1 h 665"/>
                <a:gd name="T32" fmla="*/ 1 w 393"/>
                <a:gd name="T33" fmla="*/ 1 h 665"/>
                <a:gd name="T34" fmla="*/ 0 w 393"/>
                <a:gd name="T35" fmla="*/ 1 h 665"/>
                <a:gd name="T36" fmla="*/ 1 w 393"/>
                <a:gd name="T37" fmla="*/ 1 h 665"/>
                <a:gd name="T38" fmla="*/ 1 w 393"/>
                <a:gd name="T39" fmla="*/ 1 h 665"/>
                <a:gd name="T40" fmla="*/ 1 w 393"/>
                <a:gd name="T41" fmla="*/ 1 h 665"/>
                <a:gd name="T42" fmla="*/ 1 w 393"/>
                <a:gd name="T43" fmla="*/ 1 h 665"/>
                <a:gd name="T44" fmla="*/ 1 w 393"/>
                <a:gd name="T45" fmla="*/ 1 h 665"/>
                <a:gd name="T46" fmla="*/ 1 w 393"/>
                <a:gd name="T47" fmla="*/ 1 h 665"/>
                <a:gd name="T48" fmla="*/ 1 w 393"/>
                <a:gd name="T49" fmla="*/ 1 h 665"/>
                <a:gd name="T50" fmla="*/ 1 w 393"/>
                <a:gd name="T51" fmla="*/ 1 h 665"/>
                <a:gd name="T52" fmla="*/ 1 w 393"/>
                <a:gd name="T53" fmla="*/ 1 h 665"/>
                <a:gd name="T54" fmla="*/ 1 w 393"/>
                <a:gd name="T55" fmla="*/ 1 h 665"/>
                <a:gd name="T56" fmla="*/ 1 w 393"/>
                <a:gd name="T57" fmla="*/ 1 h 665"/>
                <a:gd name="T58" fmla="*/ 1 w 393"/>
                <a:gd name="T59" fmla="*/ 1 h 665"/>
                <a:gd name="T60" fmla="*/ 1 w 393"/>
                <a:gd name="T61" fmla="*/ 1 h 665"/>
                <a:gd name="T62" fmla="*/ 1 w 393"/>
                <a:gd name="T63" fmla="*/ 1 h 665"/>
                <a:gd name="T64" fmla="*/ 1 w 393"/>
                <a:gd name="T65" fmla="*/ 1 h 665"/>
                <a:gd name="T66" fmla="*/ 1 w 393"/>
                <a:gd name="T67" fmla="*/ 1 h 665"/>
                <a:gd name="T68" fmla="*/ 1 w 393"/>
                <a:gd name="T69" fmla="*/ 1 h 665"/>
                <a:gd name="T70" fmla="*/ 1 w 393"/>
                <a:gd name="T71" fmla="*/ 1 h 665"/>
                <a:gd name="T72" fmla="*/ 1 w 393"/>
                <a:gd name="T73" fmla="*/ 1 h 665"/>
                <a:gd name="T74" fmla="*/ 1 w 393"/>
                <a:gd name="T75" fmla="*/ 1 h 665"/>
                <a:gd name="T76" fmla="*/ 1 w 393"/>
                <a:gd name="T77" fmla="*/ 1 h 665"/>
                <a:gd name="T78" fmla="*/ 1 w 393"/>
                <a:gd name="T79" fmla="*/ 1 h 665"/>
                <a:gd name="T80" fmla="*/ 1 w 393"/>
                <a:gd name="T81" fmla="*/ 1 h 665"/>
                <a:gd name="T82" fmla="*/ 1 w 393"/>
                <a:gd name="T83" fmla="*/ 1 h 665"/>
                <a:gd name="T84" fmla="*/ 1 w 393"/>
                <a:gd name="T85" fmla="*/ 1 h 665"/>
                <a:gd name="T86" fmla="*/ 1 w 393"/>
                <a:gd name="T87" fmla="*/ 1 h 665"/>
                <a:gd name="T88" fmla="*/ 1 w 393"/>
                <a:gd name="T89" fmla="*/ 1 h 665"/>
                <a:gd name="T90" fmla="*/ 1 w 393"/>
                <a:gd name="T91" fmla="*/ 0 h 665"/>
                <a:gd name="T92" fmla="*/ 1 w 393"/>
                <a:gd name="T93" fmla="*/ 1 h 665"/>
                <a:gd name="T94" fmla="*/ 1 w 393"/>
                <a:gd name="T95" fmla="*/ 1 h 665"/>
                <a:gd name="T96" fmla="*/ 1 w 393"/>
                <a:gd name="T97" fmla="*/ 1 h 665"/>
                <a:gd name="T98" fmla="*/ 1 w 393"/>
                <a:gd name="T99" fmla="*/ 1 h 665"/>
                <a:gd name="T100" fmla="*/ 1 w 393"/>
                <a:gd name="T101" fmla="*/ 1 h 665"/>
                <a:gd name="T102" fmla="*/ 1 w 393"/>
                <a:gd name="T103" fmla="*/ 1 h 665"/>
                <a:gd name="T104" fmla="*/ 1 w 393"/>
                <a:gd name="T105" fmla="*/ 1 h 665"/>
                <a:gd name="T106" fmla="*/ 1 w 393"/>
                <a:gd name="T107" fmla="*/ 1 h 6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93"/>
                <a:gd name="T163" fmla="*/ 0 h 665"/>
                <a:gd name="T164" fmla="*/ 393 w 393"/>
                <a:gd name="T165" fmla="*/ 665 h 6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93" h="665">
                  <a:moveTo>
                    <a:pt x="288" y="384"/>
                  </a:moveTo>
                  <a:lnTo>
                    <a:pt x="280" y="411"/>
                  </a:lnTo>
                  <a:lnTo>
                    <a:pt x="267" y="437"/>
                  </a:lnTo>
                  <a:lnTo>
                    <a:pt x="251" y="462"/>
                  </a:lnTo>
                  <a:lnTo>
                    <a:pt x="236" y="487"/>
                  </a:lnTo>
                  <a:lnTo>
                    <a:pt x="220" y="512"/>
                  </a:lnTo>
                  <a:lnTo>
                    <a:pt x="207" y="538"/>
                  </a:lnTo>
                  <a:lnTo>
                    <a:pt x="199" y="567"/>
                  </a:lnTo>
                  <a:lnTo>
                    <a:pt x="196" y="597"/>
                  </a:lnTo>
                  <a:lnTo>
                    <a:pt x="187" y="665"/>
                  </a:lnTo>
                  <a:lnTo>
                    <a:pt x="149" y="605"/>
                  </a:lnTo>
                  <a:lnTo>
                    <a:pt x="115" y="543"/>
                  </a:lnTo>
                  <a:lnTo>
                    <a:pt x="85" y="480"/>
                  </a:lnTo>
                  <a:lnTo>
                    <a:pt x="59" y="415"/>
                  </a:lnTo>
                  <a:lnTo>
                    <a:pt x="37" y="348"/>
                  </a:lnTo>
                  <a:lnTo>
                    <a:pt x="18" y="280"/>
                  </a:lnTo>
                  <a:lnTo>
                    <a:pt x="7" y="209"/>
                  </a:lnTo>
                  <a:lnTo>
                    <a:pt x="0" y="137"/>
                  </a:lnTo>
                  <a:lnTo>
                    <a:pt x="5" y="120"/>
                  </a:lnTo>
                  <a:lnTo>
                    <a:pt x="13" y="105"/>
                  </a:lnTo>
                  <a:lnTo>
                    <a:pt x="24" y="89"/>
                  </a:lnTo>
                  <a:lnTo>
                    <a:pt x="37" y="74"/>
                  </a:lnTo>
                  <a:lnTo>
                    <a:pt x="51" y="63"/>
                  </a:lnTo>
                  <a:lnTo>
                    <a:pt x="67" y="52"/>
                  </a:lnTo>
                  <a:lnTo>
                    <a:pt x="82" y="43"/>
                  </a:lnTo>
                  <a:lnTo>
                    <a:pt x="98" y="36"/>
                  </a:lnTo>
                  <a:lnTo>
                    <a:pt x="115" y="39"/>
                  </a:lnTo>
                  <a:lnTo>
                    <a:pt x="130" y="46"/>
                  </a:lnTo>
                  <a:lnTo>
                    <a:pt x="141" y="56"/>
                  </a:lnTo>
                  <a:lnTo>
                    <a:pt x="153" y="68"/>
                  </a:lnTo>
                  <a:lnTo>
                    <a:pt x="162" y="82"/>
                  </a:lnTo>
                  <a:lnTo>
                    <a:pt x="171" y="97"/>
                  </a:lnTo>
                  <a:lnTo>
                    <a:pt x="179" y="111"/>
                  </a:lnTo>
                  <a:lnTo>
                    <a:pt x="187" y="124"/>
                  </a:lnTo>
                  <a:lnTo>
                    <a:pt x="198" y="148"/>
                  </a:lnTo>
                  <a:lnTo>
                    <a:pt x="207" y="171"/>
                  </a:lnTo>
                  <a:lnTo>
                    <a:pt x="213" y="195"/>
                  </a:lnTo>
                  <a:lnTo>
                    <a:pt x="217" y="220"/>
                  </a:lnTo>
                  <a:lnTo>
                    <a:pt x="246" y="199"/>
                  </a:lnTo>
                  <a:lnTo>
                    <a:pt x="274" y="175"/>
                  </a:lnTo>
                  <a:lnTo>
                    <a:pt x="298" y="149"/>
                  </a:lnTo>
                  <a:lnTo>
                    <a:pt x="321" y="122"/>
                  </a:lnTo>
                  <a:lnTo>
                    <a:pt x="340" y="92"/>
                  </a:lnTo>
                  <a:lnTo>
                    <a:pt x="359" y="61"/>
                  </a:lnTo>
                  <a:lnTo>
                    <a:pt x="374" y="31"/>
                  </a:lnTo>
                  <a:lnTo>
                    <a:pt x="389" y="0"/>
                  </a:lnTo>
                  <a:lnTo>
                    <a:pt x="393" y="54"/>
                  </a:lnTo>
                  <a:lnTo>
                    <a:pt x="390" y="105"/>
                  </a:lnTo>
                  <a:lnTo>
                    <a:pt x="382" y="156"/>
                  </a:lnTo>
                  <a:lnTo>
                    <a:pt x="370" y="203"/>
                  </a:lnTo>
                  <a:lnTo>
                    <a:pt x="355" y="250"/>
                  </a:lnTo>
                  <a:lnTo>
                    <a:pt x="335" y="296"/>
                  </a:lnTo>
                  <a:lnTo>
                    <a:pt x="313" y="340"/>
                  </a:lnTo>
                  <a:lnTo>
                    <a:pt x="288" y="3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0" name="Freeform 86"/>
            <p:cNvSpPr>
              <a:spLocks/>
            </p:cNvSpPr>
            <p:nvPr/>
          </p:nvSpPr>
          <p:spPr bwMode="auto">
            <a:xfrm>
              <a:off x="3500" y="2057"/>
              <a:ext cx="42" cy="159"/>
            </a:xfrm>
            <a:custGeom>
              <a:avLst/>
              <a:gdLst>
                <a:gd name="T0" fmla="*/ 0 w 85"/>
                <a:gd name="T1" fmla="*/ 1 h 318"/>
                <a:gd name="T2" fmla="*/ 0 w 85"/>
                <a:gd name="T3" fmla="*/ 1 h 318"/>
                <a:gd name="T4" fmla="*/ 0 w 85"/>
                <a:gd name="T5" fmla="*/ 1 h 318"/>
                <a:gd name="T6" fmla="*/ 0 w 85"/>
                <a:gd name="T7" fmla="*/ 1 h 318"/>
                <a:gd name="T8" fmla="*/ 0 w 85"/>
                <a:gd name="T9" fmla="*/ 1 h 318"/>
                <a:gd name="T10" fmla="*/ 0 w 85"/>
                <a:gd name="T11" fmla="*/ 1 h 318"/>
                <a:gd name="T12" fmla="*/ 0 w 85"/>
                <a:gd name="T13" fmla="*/ 1 h 318"/>
                <a:gd name="T14" fmla="*/ 0 w 85"/>
                <a:gd name="T15" fmla="*/ 1 h 318"/>
                <a:gd name="T16" fmla="*/ 0 w 85"/>
                <a:gd name="T17" fmla="*/ 0 h 318"/>
                <a:gd name="T18" fmla="*/ 0 w 85"/>
                <a:gd name="T19" fmla="*/ 1 h 318"/>
                <a:gd name="T20" fmla="*/ 0 w 85"/>
                <a:gd name="T21" fmla="*/ 1 h 318"/>
                <a:gd name="T22" fmla="*/ 0 w 85"/>
                <a:gd name="T23" fmla="*/ 1 h 318"/>
                <a:gd name="T24" fmla="*/ 0 w 85"/>
                <a:gd name="T25" fmla="*/ 1 h 318"/>
                <a:gd name="T26" fmla="*/ 0 w 85"/>
                <a:gd name="T27" fmla="*/ 1 h 318"/>
                <a:gd name="T28" fmla="*/ 0 w 85"/>
                <a:gd name="T29" fmla="*/ 1 h 318"/>
                <a:gd name="T30" fmla="*/ 0 w 85"/>
                <a:gd name="T31" fmla="*/ 1 h 318"/>
                <a:gd name="T32" fmla="*/ 0 w 85"/>
                <a:gd name="T33" fmla="*/ 1 h 3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5"/>
                <a:gd name="T52" fmla="*/ 0 h 318"/>
                <a:gd name="T53" fmla="*/ 85 w 85"/>
                <a:gd name="T54" fmla="*/ 318 h 31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5" h="318">
                  <a:moveTo>
                    <a:pt x="11" y="318"/>
                  </a:moveTo>
                  <a:lnTo>
                    <a:pt x="3" y="278"/>
                  </a:lnTo>
                  <a:lnTo>
                    <a:pt x="0" y="236"/>
                  </a:lnTo>
                  <a:lnTo>
                    <a:pt x="3" y="195"/>
                  </a:lnTo>
                  <a:lnTo>
                    <a:pt x="8" y="153"/>
                  </a:lnTo>
                  <a:lnTo>
                    <a:pt x="19" y="114"/>
                  </a:lnTo>
                  <a:lnTo>
                    <a:pt x="30" y="75"/>
                  </a:lnTo>
                  <a:lnTo>
                    <a:pt x="45" y="37"/>
                  </a:lnTo>
                  <a:lnTo>
                    <a:pt x="61" y="0"/>
                  </a:lnTo>
                  <a:lnTo>
                    <a:pt x="75" y="39"/>
                  </a:lnTo>
                  <a:lnTo>
                    <a:pt x="83" y="81"/>
                  </a:lnTo>
                  <a:lnTo>
                    <a:pt x="85" y="123"/>
                  </a:lnTo>
                  <a:lnTo>
                    <a:pt x="83" y="166"/>
                  </a:lnTo>
                  <a:lnTo>
                    <a:pt x="74" y="208"/>
                  </a:lnTo>
                  <a:lnTo>
                    <a:pt x="59" y="249"/>
                  </a:lnTo>
                  <a:lnTo>
                    <a:pt x="38" y="286"/>
                  </a:lnTo>
                  <a:lnTo>
                    <a:pt x="11" y="318"/>
                  </a:lnTo>
                  <a:close/>
                </a:path>
              </a:pathLst>
            </a:custGeom>
            <a:solidFill>
              <a:srgbClr val="3FF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1" name="Freeform 87"/>
            <p:cNvSpPr>
              <a:spLocks/>
            </p:cNvSpPr>
            <p:nvPr/>
          </p:nvSpPr>
          <p:spPr bwMode="auto">
            <a:xfrm>
              <a:off x="3397" y="2059"/>
              <a:ext cx="54" cy="32"/>
            </a:xfrm>
            <a:custGeom>
              <a:avLst/>
              <a:gdLst>
                <a:gd name="T0" fmla="*/ 0 w 109"/>
                <a:gd name="T1" fmla="*/ 0 h 66"/>
                <a:gd name="T2" fmla="*/ 0 w 109"/>
                <a:gd name="T3" fmla="*/ 0 h 66"/>
                <a:gd name="T4" fmla="*/ 0 w 109"/>
                <a:gd name="T5" fmla="*/ 0 h 66"/>
                <a:gd name="T6" fmla="*/ 0 w 109"/>
                <a:gd name="T7" fmla="*/ 0 h 66"/>
                <a:gd name="T8" fmla="*/ 0 w 109"/>
                <a:gd name="T9" fmla="*/ 0 h 66"/>
                <a:gd name="T10" fmla="*/ 0 w 109"/>
                <a:gd name="T11" fmla="*/ 0 h 66"/>
                <a:gd name="T12" fmla="*/ 0 w 109"/>
                <a:gd name="T13" fmla="*/ 0 h 66"/>
                <a:gd name="T14" fmla="*/ 0 w 109"/>
                <a:gd name="T15" fmla="*/ 0 h 66"/>
                <a:gd name="T16" fmla="*/ 0 w 109"/>
                <a:gd name="T17" fmla="*/ 0 h 66"/>
                <a:gd name="T18" fmla="*/ 0 w 109"/>
                <a:gd name="T19" fmla="*/ 0 h 66"/>
                <a:gd name="T20" fmla="*/ 0 w 109"/>
                <a:gd name="T21" fmla="*/ 0 h 66"/>
                <a:gd name="T22" fmla="*/ 0 w 109"/>
                <a:gd name="T23" fmla="*/ 0 h 66"/>
                <a:gd name="T24" fmla="*/ 0 w 109"/>
                <a:gd name="T25" fmla="*/ 0 h 66"/>
                <a:gd name="T26" fmla="*/ 0 w 109"/>
                <a:gd name="T27" fmla="*/ 0 h 66"/>
                <a:gd name="T28" fmla="*/ 0 w 109"/>
                <a:gd name="T29" fmla="*/ 0 h 66"/>
                <a:gd name="T30" fmla="*/ 0 w 109"/>
                <a:gd name="T31" fmla="*/ 0 h 66"/>
                <a:gd name="T32" fmla="*/ 0 w 109"/>
                <a:gd name="T33" fmla="*/ 0 h 66"/>
                <a:gd name="T34" fmla="*/ 0 w 109"/>
                <a:gd name="T35" fmla="*/ 0 h 66"/>
                <a:gd name="T36" fmla="*/ 0 w 109"/>
                <a:gd name="T37" fmla="*/ 0 h 66"/>
                <a:gd name="T38" fmla="*/ 0 w 109"/>
                <a:gd name="T39" fmla="*/ 0 h 66"/>
                <a:gd name="T40" fmla="*/ 0 w 109"/>
                <a:gd name="T41" fmla="*/ 0 h 66"/>
                <a:gd name="T42" fmla="*/ 0 w 109"/>
                <a:gd name="T43" fmla="*/ 0 h 66"/>
                <a:gd name="T44" fmla="*/ 0 w 109"/>
                <a:gd name="T45" fmla="*/ 0 h 6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09"/>
                <a:gd name="T70" fmla="*/ 0 h 66"/>
                <a:gd name="T71" fmla="*/ 109 w 109"/>
                <a:gd name="T72" fmla="*/ 66 h 6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09" h="66">
                  <a:moveTo>
                    <a:pt x="102" y="35"/>
                  </a:moveTo>
                  <a:lnTo>
                    <a:pt x="109" y="33"/>
                  </a:lnTo>
                  <a:lnTo>
                    <a:pt x="107" y="45"/>
                  </a:lnTo>
                  <a:lnTo>
                    <a:pt x="102" y="55"/>
                  </a:lnTo>
                  <a:lnTo>
                    <a:pt x="91" y="62"/>
                  </a:lnTo>
                  <a:lnTo>
                    <a:pt x="80" y="66"/>
                  </a:lnTo>
                  <a:lnTo>
                    <a:pt x="68" y="66"/>
                  </a:lnTo>
                  <a:lnTo>
                    <a:pt x="57" y="63"/>
                  </a:lnTo>
                  <a:lnTo>
                    <a:pt x="47" y="59"/>
                  </a:lnTo>
                  <a:lnTo>
                    <a:pt x="38" y="54"/>
                  </a:lnTo>
                  <a:lnTo>
                    <a:pt x="29" y="47"/>
                  </a:lnTo>
                  <a:lnTo>
                    <a:pt x="21" y="39"/>
                  </a:lnTo>
                  <a:lnTo>
                    <a:pt x="14" y="30"/>
                  </a:lnTo>
                  <a:lnTo>
                    <a:pt x="8" y="21"/>
                  </a:lnTo>
                  <a:lnTo>
                    <a:pt x="0" y="0"/>
                  </a:lnTo>
                  <a:lnTo>
                    <a:pt x="10" y="11"/>
                  </a:lnTo>
                  <a:lnTo>
                    <a:pt x="21" y="20"/>
                  </a:lnTo>
                  <a:lnTo>
                    <a:pt x="33" y="28"/>
                  </a:lnTo>
                  <a:lnTo>
                    <a:pt x="46" y="33"/>
                  </a:lnTo>
                  <a:lnTo>
                    <a:pt x="60" y="35"/>
                  </a:lnTo>
                  <a:lnTo>
                    <a:pt x="73" y="38"/>
                  </a:lnTo>
                  <a:lnTo>
                    <a:pt x="88" y="38"/>
                  </a:lnTo>
                  <a:lnTo>
                    <a:pt x="102" y="35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2" name="Freeform 88"/>
            <p:cNvSpPr>
              <a:spLocks/>
            </p:cNvSpPr>
            <p:nvPr/>
          </p:nvSpPr>
          <p:spPr bwMode="auto">
            <a:xfrm>
              <a:off x="3949" y="2078"/>
              <a:ext cx="83" cy="345"/>
            </a:xfrm>
            <a:custGeom>
              <a:avLst/>
              <a:gdLst>
                <a:gd name="T0" fmla="*/ 1 w 165"/>
                <a:gd name="T1" fmla="*/ 0 h 689"/>
                <a:gd name="T2" fmla="*/ 1 w 165"/>
                <a:gd name="T3" fmla="*/ 1 h 689"/>
                <a:gd name="T4" fmla="*/ 1 w 165"/>
                <a:gd name="T5" fmla="*/ 1 h 689"/>
                <a:gd name="T6" fmla="*/ 1 w 165"/>
                <a:gd name="T7" fmla="*/ 1 h 689"/>
                <a:gd name="T8" fmla="*/ 1 w 165"/>
                <a:gd name="T9" fmla="*/ 1 h 689"/>
                <a:gd name="T10" fmla="*/ 1 w 165"/>
                <a:gd name="T11" fmla="*/ 1 h 689"/>
                <a:gd name="T12" fmla="*/ 1 w 165"/>
                <a:gd name="T13" fmla="*/ 1 h 689"/>
                <a:gd name="T14" fmla="*/ 1 w 165"/>
                <a:gd name="T15" fmla="*/ 1 h 689"/>
                <a:gd name="T16" fmla="*/ 1 w 165"/>
                <a:gd name="T17" fmla="*/ 1 h 689"/>
                <a:gd name="T18" fmla="*/ 1 w 165"/>
                <a:gd name="T19" fmla="*/ 1 h 689"/>
                <a:gd name="T20" fmla="*/ 1 w 165"/>
                <a:gd name="T21" fmla="*/ 1 h 689"/>
                <a:gd name="T22" fmla="*/ 1 w 165"/>
                <a:gd name="T23" fmla="*/ 1 h 689"/>
                <a:gd name="T24" fmla="*/ 1 w 165"/>
                <a:gd name="T25" fmla="*/ 1 h 689"/>
                <a:gd name="T26" fmla="*/ 1 w 165"/>
                <a:gd name="T27" fmla="*/ 1 h 689"/>
                <a:gd name="T28" fmla="*/ 1 w 165"/>
                <a:gd name="T29" fmla="*/ 1 h 689"/>
                <a:gd name="T30" fmla="*/ 1 w 165"/>
                <a:gd name="T31" fmla="*/ 1 h 689"/>
                <a:gd name="T32" fmla="*/ 1 w 165"/>
                <a:gd name="T33" fmla="*/ 1 h 689"/>
                <a:gd name="T34" fmla="*/ 1 w 165"/>
                <a:gd name="T35" fmla="*/ 1 h 689"/>
                <a:gd name="T36" fmla="*/ 1 w 165"/>
                <a:gd name="T37" fmla="*/ 1 h 689"/>
                <a:gd name="T38" fmla="*/ 1 w 165"/>
                <a:gd name="T39" fmla="*/ 1 h 689"/>
                <a:gd name="T40" fmla="*/ 0 w 165"/>
                <a:gd name="T41" fmla="*/ 1 h 689"/>
                <a:gd name="T42" fmla="*/ 1 w 165"/>
                <a:gd name="T43" fmla="*/ 1 h 689"/>
                <a:gd name="T44" fmla="*/ 1 w 165"/>
                <a:gd name="T45" fmla="*/ 1 h 689"/>
                <a:gd name="T46" fmla="*/ 1 w 165"/>
                <a:gd name="T47" fmla="*/ 1 h 689"/>
                <a:gd name="T48" fmla="*/ 1 w 165"/>
                <a:gd name="T49" fmla="*/ 1 h 689"/>
                <a:gd name="T50" fmla="*/ 1 w 165"/>
                <a:gd name="T51" fmla="*/ 1 h 689"/>
                <a:gd name="T52" fmla="*/ 1 w 165"/>
                <a:gd name="T53" fmla="*/ 1 h 689"/>
                <a:gd name="T54" fmla="*/ 1 w 165"/>
                <a:gd name="T55" fmla="*/ 1 h 689"/>
                <a:gd name="T56" fmla="*/ 1 w 165"/>
                <a:gd name="T57" fmla="*/ 1 h 689"/>
                <a:gd name="T58" fmla="*/ 1 w 165"/>
                <a:gd name="T59" fmla="*/ 1 h 689"/>
                <a:gd name="T60" fmla="*/ 1 w 165"/>
                <a:gd name="T61" fmla="*/ 1 h 689"/>
                <a:gd name="T62" fmla="*/ 1 w 165"/>
                <a:gd name="T63" fmla="*/ 1 h 689"/>
                <a:gd name="T64" fmla="*/ 1 w 165"/>
                <a:gd name="T65" fmla="*/ 1 h 689"/>
                <a:gd name="T66" fmla="*/ 1 w 165"/>
                <a:gd name="T67" fmla="*/ 1 h 689"/>
                <a:gd name="T68" fmla="*/ 1 w 165"/>
                <a:gd name="T69" fmla="*/ 1 h 689"/>
                <a:gd name="T70" fmla="*/ 1 w 165"/>
                <a:gd name="T71" fmla="*/ 1 h 689"/>
                <a:gd name="T72" fmla="*/ 1 w 165"/>
                <a:gd name="T73" fmla="*/ 0 h 689"/>
                <a:gd name="T74" fmla="*/ 1 w 165"/>
                <a:gd name="T75" fmla="*/ 0 h 68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65"/>
                <a:gd name="T115" fmla="*/ 0 h 689"/>
                <a:gd name="T116" fmla="*/ 165 w 165"/>
                <a:gd name="T117" fmla="*/ 689 h 68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65" h="689">
                  <a:moveTo>
                    <a:pt x="165" y="0"/>
                  </a:moveTo>
                  <a:lnTo>
                    <a:pt x="155" y="37"/>
                  </a:lnTo>
                  <a:lnTo>
                    <a:pt x="146" y="72"/>
                  </a:lnTo>
                  <a:lnTo>
                    <a:pt x="134" y="108"/>
                  </a:lnTo>
                  <a:lnTo>
                    <a:pt x="123" y="143"/>
                  </a:lnTo>
                  <a:lnTo>
                    <a:pt x="112" y="178"/>
                  </a:lnTo>
                  <a:lnTo>
                    <a:pt x="103" y="215"/>
                  </a:lnTo>
                  <a:lnTo>
                    <a:pt x="97" y="253"/>
                  </a:lnTo>
                  <a:lnTo>
                    <a:pt x="93" y="292"/>
                  </a:lnTo>
                  <a:lnTo>
                    <a:pt x="89" y="357"/>
                  </a:lnTo>
                  <a:lnTo>
                    <a:pt x="82" y="421"/>
                  </a:lnTo>
                  <a:lnTo>
                    <a:pt x="70" y="482"/>
                  </a:lnTo>
                  <a:lnTo>
                    <a:pt x="55" y="541"/>
                  </a:lnTo>
                  <a:lnTo>
                    <a:pt x="53" y="562"/>
                  </a:lnTo>
                  <a:lnTo>
                    <a:pt x="49" y="582"/>
                  </a:lnTo>
                  <a:lnTo>
                    <a:pt x="45" y="601"/>
                  </a:lnTo>
                  <a:lnTo>
                    <a:pt x="39" y="620"/>
                  </a:lnTo>
                  <a:lnTo>
                    <a:pt x="31" y="638"/>
                  </a:lnTo>
                  <a:lnTo>
                    <a:pt x="22" y="655"/>
                  </a:lnTo>
                  <a:lnTo>
                    <a:pt x="11" y="672"/>
                  </a:lnTo>
                  <a:lnTo>
                    <a:pt x="0" y="689"/>
                  </a:lnTo>
                  <a:lnTo>
                    <a:pt x="8" y="651"/>
                  </a:lnTo>
                  <a:lnTo>
                    <a:pt x="10" y="611"/>
                  </a:lnTo>
                  <a:lnTo>
                    <a:pt x="10" y="570"/>
                  </a:lnTo>
                  <a:lnTo>
                    <a:pt x="9" y="529"/>
                  </a:lnTo>
                  <a:lnTo>
                    <a:pt x="8" y="488"/>
                  </a:lnTo>
                  <a:lnTo>
                    <a:pt x="8" y="447"/>
                  </a:lnTo>
                  <a:lnTo>
                    <a:pt x="13" y="408"/>
                  </a:lnTo>
                  <a:lnTo>
                    <a:pt x="22" y="368"/>
                  </a:lnTo>
                  <a:lnTo>
                    <a:pt x="39" y="321"/>
                  </a:lnTo>
                  <a:lnTo>
                    <a:pt x="56" y="275"/>
                  </a:lnTo>
                  <a:lnTo>
                    <a:pt x="73" y="230"/>
                  </a:lnTo>
                  <a:lnTo>
                    <a:pt x="91" y="184"/>
                  </a:lnTo>
                  <a:lnTo>
                    <a:pt x="108" y="138"/>
                  </a:lnTo>
                  <a:lnTo>
                    <a:pt x="127" y="92"/>
                  </a:lnTo>
                  <a:lnTo>
                    <a:pt x="144" y="46"/>
                  </a:lnTo>
                  <a:lnTo>
                    <a:pt x="162" y="0"/>
                  </a:lnTo>
                  <a:lnTo>
                    <a:pt x="16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3" name="Freeform 89"/>
            <p:cNvSpPr>
              <a:spLocks/>
            </p:cNvSpPr>
            <p:nvPr/>
          </p:nvSpPr>
          <p:spPr bwMode="auto">
            <a:xfrm>
              <a:off x="3693" y="2122"/>
              <a:ext cx="18" cy="25"/>
            </a:xfrm>
            <a:custGeom>
              <a:avLst/>
              <a:gdLst>
                <a:gd name="T0" fmla="*/ 1 w 36"/>
                <a:gd name="T1" fmla="*/ 1 h 50"/>
                <a:gd name="T2" fmla="*/ 1 w 36"/>
                <a:gd name="T3" fmla="*/ 1 h 50"/>
                <a:gd name="T4" fmla="*/ 1 w 36"/>
                <a:gd name="T5" fmla="*/ 1 h 50"/>
                <a:gd name="T6" fmla="*/ 1 w 36"/>
                <a:gd name="T7" fmla="*/ 1 h 50"/>
                <a:gd name="T8" fmla="*/ 1 w 36"/>
                <a:gd name="T9" fmla="*/ 1 h 50"/>
                <a:gd name="T10" fmla="*/ 1 w 36"/>
                <a:gd name="T11" fmla="*/ 1 h 50"/>
                <a:gd name="T12" fmla="*/ 1 w 36"/>
                <a:gd name="T13" fmla="*/ 1 h 50"/>
                <a:gd name="T14" fmla="*/ 1 w 36"/>
                <a:gd name="T15" fmla="*/ 1 h 50"/>
                <a:gd name="T16" fmla="*/ 0 w 36"/>
                <a:gd name="T17" fmla="*/ 1 h 50"/>
                <a:gd name="T18" fmla="*/ 0 w 36"/>
                <a:gd name="T19" fmla="*/ 1 h 50"/>
                <a:gd name="T20" fmla="*/ 1 w 36"/>
                <a:gd name="T21" fmla="*/ 1 h 50"/>
                <a:gd name="T22" fmla="*/ 1 w 36"/>
                <a:gd name="T23" fmla="*/ 1 h 50"/>
                <a:gd name="T24" fmla="*/ 1 w 36"/>
                <a:gd name="T25" fmla="*/ 1 h 50"/>
                <a:gd name="T26" fmla="*/ 1 w 36"/>
                <a:gd name="T27" fmla="*/ 0 h 50"/>
                <a:gd name="T28" fmla="*/ 1 w 36"/>
                <a:gd name="T29" fmla="*/ 1 h 50"/>
                <a:gd name="T30" fmla="*/ 1 w 36"/>
                <a:gd name="T31" fmla="*/ 1 h 50"/>
                <a:gd name="T32" fmla="*/ 1 w 36"/>
                <a:gd name="T33" fmla="*/ 1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6"/>
                <a:gd name="T52" fmla="*/ 0 h 50"/>
                <a:gd name="T53" fmla="*/ 36 w 36"/>
                <a:gd name="T54" fmla="*/ 50 h 5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6" h="50">
                  <a:moveTo>
                    <a:pt x="35" y="15"/>
                  </a:moveTo>
                  <a:lnTo>
                    <a:pt x="36" y="25"/>
                  </a:lnTo>
                  <a:lnTo>
                    <a:pt x="36" y="34"/>
                  </a:lnTo>
                  <a:lnTo>
                    <a:pt x="32" y="43"/>
                  </a:lnTo>
                  <a:lnTo>
                    <a:pt x="24" y="50"/>
                  </a:lnTo>
                  <a:lnTo>
                    <a:pt x="15" y="49"/>
                  </a:lnTo>
                  <a:lnTo>
                    <a:pt x="9" y="45"/>
                  </a:lnTo>
                  <a:lnTo>
                    <a:pt x="2" y="37"/>
                  </a:lnTo>
                  <a:lnTo>
                    <a:pt x="0" y="29"/>
                  </a:lnTo>
                  <a:lnTo>
                    <a:pt x="0" y="21"/>
                  </a:lnTo>
                  <a:lnTo>
                    <a:pt x="1" y="13"/>
                  </a:lnTo>
                  <a:lnTo>
                    <a:pt x="3" y="5"/>
                  </a:lnTo>
                  <a:lnTo>
                    <a:pt x="11" y="1"/>
                  </a:lnTo>
                  <a:lnTo>
                    <a:pt x="19" y="0"/>
                  </a:lnTo>
                  <a:lnTo>
                    <a:pt x="26" y="3"/>
                  </a:lnTo>
                  <a:lnTo>
                    <a:pt x="31" y="8"/>
                  </a:lnTo>
                  <a:lnTo>
                    <a:pt x="35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4" name="Freeform 90"/>
            <p:cNvSpPr>
              <a:spLocks/>
            </p:cNvSpPr>
            <p:nvPr/>
          </p:nvSpPr>
          <p:spPr bwMode="auto">
            <a:xfrm>
              <a:off x="3370" y="2138"/>
              <a:ext cx="108" cy="122"/>
            </a:xfrm>
            <a:custGeom>
              <a:avLst/>
              <a:gdLst>
                <a:gd name="T0" fmla="*/ 1 w 216"/>
                <a:gd name="T1" fmla="*/ 1 h 243"/>
                <a:gd name="T2" fmla="*/ 1 w 216"/>
                <a:gd name="T3" fmla="*/ 1 h 243"/>
                <a:gd name="T4" fmla="*/ 1 w 216"/>
                <a:gd name="T5" fmla="*/ 1 h 243"/>
                <a:gd name="T6" fmla="*/ 1 w 216"/>
                <a:gd name="T7" fmla="*/ 1 h 243"/>
                <a:gd name="T8" fmla="*/ 1 w 216"/>
                <a:gd name="T9" fmla="*/ 1 h 243"/>
                <a:gd name="T10" fmla="*/ 1 w 216"/>
                <a:gd name="T11" fmla="*/ 1 h 243"/>
                <a:gd name="T12" fmla="*/ 1 w 216"/>
                <a:gd name="T13" fmla="*/ 1 h 243"/>
                <a:gd name="T14" fmla="*/ 1 w 216"/>
                <a:gd name="T15" fmla="*/ 1 h 243"/>
                <a:gd name="T16" fmla="*/ 1 w 216"/>
                <a:gd name="T17" fmla="*/ 1 h 243"/>
                <a:gd name="T18" fmla="*/ 1 w 216"/>
                <a:gd name="T19" fmla="*/ 1 h 243"/>
                <a:gd name="T20" fmla="*/ 1 w 216"/>
                <a:gd name="T21" fmla="*/ 1 h 243"/>
                <a:gd name="T22" fmla="*/ 1 w 216"/>
                <a:gd name="T23" fmla="*/ 1 h 243"/>
                <a:gd name="T24" fmla="*/ 1 w 216"/>
                <a:gd name="T25" fmla="*/ 1 h 243"/>
                <a:gd name="T26" fmla="*/ 1 w 216"/>
                <a:gd name="T27" fmla="*/ 1 h 243"/>
                <a:gd name="T28" fmla="*/ 1 w 216"/>
                <a:gd name="T29" fmla="*/ 1 h 243"/>
                <a:gd name="T30" fmla="*/ 1 w 216"/>
                <a:gd name="T31" fmla="*/ 1 h 243"/>
                <a:gd name="T32" fmla="*/ 1 w 216"/>
                <a:gd name="T33" fmla="*/ 1 h 243"/>
                <a:gd name="T34" fmla="*/ 1 w 216"/>
                <a:gd name="T35" fmla="*/ 1 h 243"/>
                <a:gd name="T36" fmla="*/ 1 w 216"/>
                <a:gd name="T37" fmla="*/ 1 h 243"/>
                <a:gd name="T38" fmla="*/ 1 w 216"/>
                <a:gd name="T39" fmla="*/ 1 h 243"/>
                <a:gd name="T40" fmla="*/ 0 w 216"/>
                <a:gd name="T41" fmla="*/ 0 h 243"/>
                <a:gd name="T42" fmla="*/ 1 w 216"/>
                <a:gd name="T43" fmla="*/ 1 h 243"/>
                <a:gd name="T44" fmla="*/ 1 w 216"/>
                <a:gd name="T45" fmla="*/ 1 h 243"/>
                <a:gd name="T46" fmla="*/ 1 w 216"/>
                <a:gd name="T47" fmla="*/ 1 h 243"/>
                <a:gd name="T48" fmla="*/ 1 w 216"/>
                <a:gd name="T49" fmla="*/ 1 h 243"/>
                <a:gd name="T50" fmla="*/ 1 w 216"/>
                <a:gd name="T51" fmla="*/ 1 h 243"/>
                <a:gd name="T52" fmla="*/ 1 w 216"/>
                <a:gd name="T53" fmla="*/ 1 h 243"/>
                <a:gd name="T54" fmla="*/ 1 w 216"/>
                <a:gd name="T55" fmla="*/ 1 h 243"/>
                <a:gd name="T56" fmla="*/ 1 w 216"/>
                <a:gd name="T57" fmla="*/ 1 h 243"/>
                <a:gd name="T58" fmla="*/ 1 w 216"/>
                <a:gd name="T59" fmla="*/ 1 h 243"/>
                <a:gd name="T60" fmla="*/ 1 w 216"/>
                <a:gd name="T61" fmla="*/ 1 h 243"/>
                <a:gd name="T62" fmla="*/ 1 w 216"/>
                <a:gd name="T63" fmla="*/ 1 h 243"/>
                <a:gd name="T64" fmla="*/ 1 w 216"/>
                <a:gd name="T65" fmla="*/ 1 h 243"/>
                <a:gd name="T66" fmla="*/ 1 w 216"/>
                <a:gd name="T67" fmla="*/ 1 h 243"/>
                <a:gd name="T68" fmla="*/ 1 w 216"/>
                <a:gd name="T69" fmla="*/ 1 h 243"/>
                <a:gd name="T70" fmla="*/ 1 w 216"/>
                <a:gd name="T71" fmla="*/ 1 h 243"/>
                <a:gd name="T72" fmla="*/ 1 w 216"/>
                <a:gd name="T73" fmla="*/ 1 h 24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16"/>
                <a:gd name="T112" fmla="*/ 0 h 243"/>
                <a:gd name="T113" fmla="*/ 216 w 216"/>
                <a:gd name="T114" fmla="*/ 243 h 24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16" h="243">
                  <a:moveTo>
                    <a:pt x="215" y="194"/>
                  </a:moveTo>
                  <a:lnTo>
                    <a:pt x="216" y="207"/>
                  </a:lnTo>
                  <a:lnTo>
                    <a:pt x="216" y="219"/>
                  </a:lnTo>
                  <a:lnTo>
                    <a:pt x="215" y="232"/>
                  </a:lnTo>
                  <a:lnTo>
                    <a:pt x="212" y="243"/>
                  </a:lnTo>
                  <a:lnTo>
                    <a:pt x="190" y="236"/>
                  </a:lnTo>
                  <a:lnTo>
                    <a:pt x="172" y="226"/>
                  </a:lnTo>
                  <a:lnTo>
                    <a:pt x="156" y="213"/>
                  </a:lnTo>
                  <a:lnTo>
                    <a:pt x="142" y="199"/>
                  </a:lnTo>
                  <a:lnTo>
                    <a:pt x="130" y="183"/>
                  </a:lnTo>
                  <a:lnTo>
                    <a:pt x="118" y="166"/>
                  </a:lnTo>
                  <a:lnTo>
                    <a:pt x="109" y="149"/>
                  </a:lnTo>
                  <a:lnTo>
                    <a:pt x="100" y="131"/>
                  </a:lnTo>
                  <a:lnTo>
                    <a:pt x="91" y="111"/>
                  </a:lnTo>
                  <a:lnTo>
                    <a:pt x="81" y="93"/>
                  </a:lnTo>
                  <a:lnTo>
                    <a:pt x="72" y="74"/>
                  </a:lnTo>
                  <a:lnTo>
                    <a:pt x="62" y="57"/>
                  </a:lnTo>
                  <a:lnTo>
                    <a:pt x="50" y="40"/>
                  </a:lnTo>
                  <a:lnTo>
                    <a:pt x="36" y="25"/>
                  </a:lnTo>
                  <a:lnTo>
                    <a:pt x="19" y="12"/>
                  </a:lnTo>
                  <a:lnTo>
                    <a:pt x="0" y="0"/>
                  </a:lnTo>
                  <a:lnTo>
                    <a:pt x="19" y="4"/>
                  </a:lnTo>
                  <a:lnTo>
                    <a:pt x="36" y="9"/>
                  </a:lnTo>
                  <a:lnTo>
                    <a:pt x="51" y="17"/>
                  </a:lnTo>
                  <a:lnTo>
                    <a:pt x="67" y="26"/>
                  </a:lnTo>
                  <a:lnTo>
                    <a:pt x="81" y="37"/>
                  </a:lnTo>
                  <a:lnTo>
                    <a:pt x="96" y="48"/>
                  </a:lnTo>
                  <a:lnTo>
                    <a:pt x="109" y="61"/>
                  </a:lnTo>
                  <a:lnTo>
                    <a:pt x="122" y="74"/>
                  </a:lnTo>
                  <a:lnTo>
                    <a:pt x="134" y="90"/>
                  </a:lnTo>
                  <a:lnTo>
                    <a:pt x="145" y="105"/>
                  </a:lnTo>
                  <a:lnTo>
                    <a:pt x="157" y="120"/>
                  </a:lnTo>
                  <a:lnTo>
                    <a:pt x="169" y="135"/>
                  </a:lnTo>
                  <a:lnTo>
                    <a:pt x="181" y="150"/>
                  </a:lnTo>
                  <a:lnTo>
                    <a:pt x="193" y="166"/>
                  </a:lnTo>
                  <a:lnTo>
                    <a:pt x="203" y="181"/>
                  </a:lnTo>
                  <a:lnTo>
                    <a:pt x="215" y="194"/>
                  </a:lnTo>
                  <a:close/>
                </a:path>
              </a:pathLst>
            </a:custGeom>
            <a:solidFill>
              <a:srgbClr val="3FF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5" name="Freeform 91"/>
            <p:cNvSpPr>
              <a:spLocks/>
            </p:cNvSpPr>
            <p:nvPr/>
          </p:nvSpPr>
          <p:spPr bwMode="auto">
            <a:xfrm>
              <a:off x="3226" y="2174"/>
              <a:ext cx="92" cy="67"/>
            </a:xfrm>
            <a:custGeom>
              <a:avLst/>
              <a:gdLst>
                <a:gd name="T0" fmla="*/ 1 w 183"/>
                <a:gd name="T1" fmla="*/ 1 h 133"/>
                <a:gd name="T2" fmla="*/ 1 w 183"/>
                <a:gd name="T3" fmla="*/ 1 h 133"/>
                <a:gd name="T4" fmla="*/ 1 w 183"/>
                <a:gd name="T5" fmla="*/ 1 h 133"/>
                <a:gd name="T6" fmla="*/ 1 w 183"/>
                <a:gd name="T7" fmla="*/ 1 h 133"/>
                <a:gd name="T8" fmla="*/ 1 w 183"/>
                <a:gd name="T9" fmla="*/ 1 h 133"/>
                <a:gd name="T10" fmla="*/ 1 w 183"/>
                <a:gd name="T11" fmla="*/ 1 h 133"/>
                <a:gd name="T12" fmla="*/ 1 w 183"/>
                <a:gd name="T13" fmla="*/ 1 h 133"/>
                <a:gd name="T14" fmla="*/ 1 w 183"/>
                <a:gd name="T15" fmla="*/ 1 h 133"/>
                <a:gd name="T16" fmla="*/ 0 w 183"/>
                <a:gd name="T17" fmla="*/ 1 h 133"/>
                <a:gd name="T18" fmla="*/ 1 w 183"/>
                <a:gd name="T19" fmla="*/ 1 h 133"/>
                <a:gd name="T20" fmla="*/ 1 w 183"/>
                <a:gd name="T21" fmla="*/ 1 h 133"/>
                <a:gd name="T22" fmla="*/ 1 w 183"/>
                <a:gd name="T23" fmla="*/ 1 h 133"/>
                <a:gd name="T24" fmla="*/ 1 w 183"/>
                <a:gd name="T25" fmla="*/ 1 h 133"/>
                <a:gd name="T26" fmla="*/ 1 w 183"/>
                <a:gd name="T27" fmla="*/ 1 h 133"/>
                <a:gd name="T28" fmla="*/ 1 w 183"/>
                <a:gd name="T29" fmla="*/ 1 h 133"/>
                <a:gd name="T30" fmla="*/ 1 w 183"/>
                <a:gd name="T31" fmla="*/ 1 h 133"/>
                <a:gd name="T32" fmla="*/ 1 w 183"/>
                <a:gd name="T33" fmla="*/ 1 h 133"/>
                <a:gd name="T34" fmla="*/ 1 w 183"/>
                <a:gd name="T35" fmla="*/ 0 h 133"/>
                <a:gd name="T36" fmla="*/ 1 w 183"/>
                <a:gd name="T37" fmla="*/ 1 h 133"/>
                <a:gd name="T38" fmla="*/ 1 w 183"/>
                <a:gd name="T39" fmla="*/ 1 h 133"/>
                <a:gd name="T40" fmla="*/ 1 w 183"/>
                <a:gd name="T41" fmla="*/ 1 h 133"/>
                <a:gd name="T42" fmla="*/ 1 w 183"/>
                <a:gd name="T43" fmla="*/ 1 h 133"/>
                <a:gd name="T44" fmla="*/ 1 w 183"/>
                <a:gd name="T45" fmla="*/ 1 h 133"/>
                <a:gd name="T46" fmla="*/ 1 w 183"/>
                <a:gd name="T47" fmla="*/ 1 h 133"/>
                <a:gd name="T48" fmla="*/ 1 w 183"/>
                <a:gd name="T49" fmla="*/ 1 h 133"/>
                <a:gd name="T50" fmla="*/ 1 w 183"/>
                <a:gd name="T51" fmla="*/ 1 h 13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83"/>
                <a:gd name="T79" fmla="*/ 0 h 133"/>
                <a:gd name="T80" fmla="*/ 183 w 183"/>
                <a:gd name="T81" fmla="*/ 133 h 13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83" h="133">
                  <a:moveTo>
                    <a:pt x="98" y="132"/>
                  </a:moveTo>
                  <a:lnTo>
                    <a:pt x="85" y="133"/>
                  </a:lnTo>
                  <a:lnTo>
                    <a:pt x="72" y="133"/>
                  </a:lnTo>
                  <a:lnTo>
                    <a:pt x="59" y="132"/>
                  </a:lnTo>
                  <a:lnTo>
                    <a:pt x="47" y="130"/>
                  </a:lnTo>
                  <a:lnTo>
                    <a:pt x="36" y="126"/>
                  </a:lnTo>
                  <a:lnTo>
                    <a:pt x="24" y="122"/>
                  </a:lnTo>
                  <a:lnTo>
                    <a:pt x="12" y="118"/>
                  </a:lnTo>
                  <a:lnTo>
                    <a:pt x="0" y="113"/>
                  </a:lnTo>
                  <a:lnTo>
                    <a:pt x="17" y="110"/>
                  </a:lnTo>
                  <a:lnTo>
                    <a:pt x="36" y="107"/>
                  </a:lnTo>
                  <a:lnTo>
                    <a:pt x="55" y="105"/>
                  </a:lnTo>
                  <a:lnTo>
                    <a:pt x="76" y="99"/>
                  </a:lnTo>
                  <a:lnTo>
                    <a:pt x="94" y="94"/>
                  </a:lnTo>
                  <a:lnTo>
                    <a:pt x="113" y="85"/>
                  </a:lnTo>
                  <a:lnTo>
                    <a:pt x="130" y="73"/>
                  </a:lnTo>
                  <a:lnTo>
                    <a:pt x="144" y="59"/>
                  </a:lnTo>
                  <a:lnTo>
                    <a:pt x="183" y="0"/>
                  </a:lnTo>
                  <a:lnTo>
                    <a:pt x="181" y="21"/>
                  </a:lnTo>
                  <a:lnTo>
                    <a:pt x="176" y="40"/>
                  </a:lnTo>
                  <a:lnTo>
                    <a:pt x="169" y="61"/>
                  </a:lnTo>
                  <a:lnTo>
                    <a:pt x="161" y="80"/>
                  </a:lnTo>
                  <a:lnTo>
                    <a:pt x="149" y="98"/>
                  </a:lnTo>
                  <a:lnTo>
                    <a:pt x="136" y="113"/>
                  </a:lnTo>
                  <a:lnTo>
                    <a:pt x="119" y="124"/>
                  </a:lnTo>
                  <a:lnTo>
                    <a:pt x="98" y="1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6" name="Freeform 92"/>
            <p:cNvSpPr>
              <a:spLocks/>
            </p:cNvSpPr>
            <p:nvPr/>
          </p:nvSpPr>
          <p:spPr bwMode="auto">
            <a:xfrm>
              <a:off x="2977" y="2199"/>
              <a:ext cx="365" cy="573"/>
            </a:xfrm>
            <a:custGeom>
              <a:avLst/>
              <a:gdLst>
                <a:gd name="T0" fmla="*/ 0 w 731"/>
                <a:gd name="T1" fmla="*/ 1 h 1146"/>
                <a:gd name="T2" fmla="*/ 0 w 731"/>
                <a:gd name="T3" fmla="*/ 1 h 1146"/>
                <a:gd name="T4" fmla="*/ 0 w 731"/>
                <a:gd name="T5" fmla="*/ 1 h 1146"/>
                <a:gd name="T6" fmla="*/ 0 w 731"/>
                <a:gd name="T7" fmla="*/ 1 h 1146"/>
                <a:gd name="T8" fmla="*/ 0 w 731"/>
                <a:gd name="T9" fmla="*/ 1 h 1146"/>
                <a:gd name="T10" fmla="*/ 0 w 731"/>
                <a:gd name="T11" fmla="*/ 1 h 1146"/>
                <a:gd name="T12" fmla="*/ 0 w 731"/>
                <a:gd name="T13" fmla="*/ 1 h 1146"/>
                <a:gd name="T14" fmla="*/ 0 w 731"/>
                <a:gd name="T15" fmla="*/ 1 h 1146"/>
                <a:gd name="T16" fmla="*/ 0 w 731"/>
                <a:gd name="T17" fmla="*/ 1 h 1146"/>
                <a:gd name="T18" fmla="*/ 0 w 731"/>
                <a:gd name="T19" fmla="*/ 1 h 1146"/>
                <a:gd name="T20" fmla="*/ 0 w 731"/>
                <a:gd name="T21" fmla="*/ 1 h 1146"/>
                <a:gd name="T22" fmla="*/ 0 w 731"/>
                <a:gd name="T23" fmla="*/ 1 h 1146"/>
                <a:gd name="T24" fmla="*/ 0 w 731"/>
                <a:gd name="T25" fmla="*/ 1 h 1146"/>
                <a:gd name="T26" fmla="*/ 0 w 731"/>
                <a:gd name="T27" fmla="*/ 1 h 1146"/>
                <a:gd name="T28" fmla="*/ 0 w 731"/>
                <a:gd name="T29" fmla="*/ 1 h 1146"/>
                <a:gd name="T30" fmla="*/ 0 w 731"/>
                <a:gd name="T31" fmla="*/ 1 h 1146"/>
                <a:gd name="T32" fmla="*/ 0 w 731"/>
                <a:gd name="T33" fmla="*/ 1 h 1146"/>
                <a:gd name="T34" fmla="*/ 0 w 731"/>
                <a:gd name="T35" fmla="*/ 1 h 1146"/>
                <a:gd name="T36" fmla="*/ 0 w 731"/>
                <a:gd name="T37" fmla="*/ 1 h 1146"/>
                <a:gd name="T38" fmla="*/ 0 w 731"/>
                <a:gd name="T39" fmla="*/ 1 h 1146"/>
                <a:gd name="T40" fmla="*/ 0 w 731"/>
                <a:gd name="T41" fmla="*/ 1 h 1146"/>
                <a:gd name="T42" fmla="*/ 0 w 731"/>
                <a:gd name="T43" fmla="*/ 1 h 1146"/>
                <a:gd name="T44" fmla="*/ 0 w 731"/>
                <a:gd name="T45" fmla="*/ 1 h 1146"/>
                <a:gd name="T46" fmla="*/ 0 w 731"/>
                <a:gd name="T47" fmla="*/ 1 h 1146"/>
                <a:gd name="T48" fmla="*/ 0 w 731"/>
                <a:gd name="T49" fmla="*/ 1 h 1146"/>
                <a:gd name="T50" fmla="*/ 0 w 731"/>
                <a:gd name="T51" fmla="*/ 1 h 1146"/>
                <a:gd name="T52" fmla="*/ 0 w 731"/>
                <a:gd name="T53" fmla="*/ 1 h 1146"/>
                <a:gd name="T54" fmla="*/ 0 w 731"/>
                <a:gd name="T55" fmla="*/ 1 h 1146"/>
                <a:gd name="T56" fmla="*/ 0 w 731"/>
                <a:gd name="T57" fmla="*/ 1 h 1146"/>
                <a:gd name="T58" fmla="*/ 0 w 731"/>
                <a:gd name="T59" fmla="*/ 1 h 1146"/>
                <a:gd name="T60" fmla="*/ 0 w 731"/>
                <a:gd name="T61" fmla="*/ 1 h 1146"/>
                <a:gd name="T62" fmla="*/ 0 w 731"/>
                <a:gd name="T63" fmla="*/ 1 h 1146"/>
                <a:gd name="T64" fmla="*/ 0 w 731"/>
                <a:gd name="T65" fmla="*/ 1 h 1146"/>
                <a:gd name="T66" fmla="*/ 0 w 731"/>
                <a:gd name="T67" fmla="*/ 1 h 1146"/>
                <a:gd name="T68" fmla="*/ 0 w 731"/>
                <a:gd name="T69" fmla="*/ 1 h 1146"/>
                <a:gd name="T70" fmla="*/ 0 w 731"/>
                <a:gd name="T71" fmla="*/ 1 h 1146"/>
                <a:gd name="T72" fmla="*/ 0 w 731"/>
                <a:gd name="T73" fmla="*/ 1 h 1146"/>
                <a:gd name="T74" fmla="*/ 0 w 731"/>
                <a:gd name="T75" fmla="*/ 1 h 1146"/>
                <a:gd name="T76" fmla="*/ 0 w 731"/>
                <a:gd name="T77" fmla="*/ 1 h 1146"/>
                <a:gd name="T78" fmla="*/ 0 w 731"/>
                <a:gd name="T79" fmla="*/ 1 h 1146"/>
                <a:gd name="T80" fmla="*/ 0 w 731"/>
                <a:gd name="T81" fmla="*/ 1 h 1146"/>
                <a:gd name="T82" fmla="*/ 0 w 731"/>
                <a:gd name="T83" fmla="*/ 1 h 1146"/>
                <a:gd name="T84" fmla="*/ 0 w 731"/>
                <a:gd name="T85" fmla="*/ 1 h 1146"/>
                <a:gd name="T86" fmla="*/ 0 w 731"/>
                <a:gd name="T87" fmla="*/ 1 h 1146"/>
                <a:gd name="T88" fmla="*/ 0 w 731"/>
                <a:gd name="T89" fmla="*/ 1 h 1146"/>
                <a:gd name="T90" fmla="*/ 0 w 731"/>
                <a:gd name="T91" fmla="*/ 1 h 1146"/>
                <a:gd name="T92" fmla="*/ 0 w 731"/>
                <a:gd name="T93" fmla="*/ 1 h 1146"/>
                <a:gd name="T94" fmla="*/ 0 w 731"/>
                <a:gd name="T95" fmla="*/ 1 h 1146"/>
                <a:gd name="T96" fmla="*/ 0 w 731"/>
                <a:gd name="T97" fmla="*/ 1 h 1146"/>
                <a:gd name="T98" fmla="*/ 0 w 731"/>
                <a:gd name="T99" fmla="*/ 1 h 1146"/>
                <a:gd name="T100" fmla="*/ 0 w 731"/>
                <a:gd name="T101" fmla="*/ 1 h 1146"/>
                <a:gd name="T102" fmla="*/ 0 w 731"/>
                <a:gd name="T103" fmla="*/ 1 h 1146"/>
                <a:gd name="T104" fmla="*/ 0 w 731"/>
                <a:gd name="T105" fmla="*/ 1 h 1146"/>
                <a:gd name="T106" fmla="*/ 0 w 731"/>
                <a:gd name="T107" fmla="*/ 1 h 1146"/>
                <a:gd name="T108" fmla="*/ 0 w 731"/>
                <a:gd name="T109" fmla="*/ 0 h 1146"/>
                <a:gd name="T110" fmla="*/ 0 w 731"/>
                <a:gd name="T111" fmla="*/ 1 h 1146"/>
                <a:gd name="T112" fmla="*/ 0 w 731"/>
                <a:gd name="T113" fmla="*/ 1 h 1146"/>
                <a:gd name="T114" fmla="*/ 0 w 731"/>
                <a:gd name="T115" fmla="*/ 1 h 1146"/>
                <a:gd name="T116" fmla="*/ 0 w 731"/>
                <a:gd name="T117" fmla="*/ 1 h 1146"/>
                <a:gd name="T118" fmla="*/ 0 w 731"/>
                <a:gd name="T119" fmla="*/ 1 h 1146"/>
                <a:gd name="T120" fmla="*/ 0 w 731"/>
                <a:gd name="T121" fmla="*/ 1 h 1146"/>
                <a:gd name="T122" fmla="*/ 0 w 731"/>
                <a:gd name="T123" fmla="*/ 1 h 114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31"/>
                <a:gd name="T187" fmla="*/ 0 h 1146"/>
                <a:gd name="T188" fmla="*/ 731 w 731"/>
                <a:gd name="T189" fmla="*/ 1146 h 114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31" h="1146">
                  <a:moveTo>
                    <a:pt x="291" y="121"/>
                  </a:moveTo>
                  <a:lnTo>
                    <a:pt x="302" y="155"/>
                  </a:lnTo>
                  <a:lnTo>
                    <a:pt x="309" y="189"/>
                  </a:lnTo>
                  <a:lnTo>
                    <a:pt x="315" y="224"/>
                  </a:lnTo>
                  <a:lnTo>
                    <a:pt x="320" y="261"/>
                  </a:lnTo>
                  <a:lnTo>
                    <a:pt x="322" y="298"/>
                  </a:lnTo>
                  <a:lnTo>
                    <a:pt x="326" y="334"/>
                  </a:lnTo>
                  <a:lnTo>
                    <a:pt x="330" y="371"/>
                  </a:lnTo>
                  <a:lnTo>
                    <a:pt x="336" y="406"/>
                  </a:lnTo>
                  <a:lnTo>
                    <a:pt x="342" y="438"/>
                  </a:lnTo>
                  <a:lnTo>
                    <a:pt x="349" y="471"/>
                  </a:lnTo>
                  <a:lnTo>
                    <a:pt x="357" y="502"/>
                  </a:lnTo>
                  <a:lnTo>
                    <a:pt x="363" y="533"/>
                  </a:lnTo>
                  <a:lnTo>
                    <a:pt x="371" y="566"/>
                  </a:lnTo>
                  <a:lnTo>
                    <a:pt x="380" y="596"/>
                  </a:lnTo>
                  <a:lnTo>
                    <a:pt x="389" y="628"/>
                  </a:lnTo>
                  <a:lnTo>
                    <a:pt x="401" y="658"/>
                  </a:lnTo>
                  <a:lnTo>
                    <a:pt x="413" y="688"/>
                  </a:lnTo>
                  <a:lnTo>
                    <a:pt x="426" y="717"/>
                  </a:lnTo>
                  <a:lnTo>
                    <a:pt x="440" y="746"/>
                  </a:lnTo>
                  <a:lnTo>
                    <a:pt x="457" y="774"/>
                  </a:lnTo>
                  <a:lnTo>
                    <a:pt x="476" y="801"/>
                  </a:lnTo>
                  <a:lnTo>
                    <a:pt x="497" y="827"/>
                  </a:lnTo>
                  <a:lnTo>
                    <a:pt x="520" y="853"/>
                  </a:lnTo>
                  <a:lnTo>
                    <a:pt x="545" y="877"/>
                  </a:lnTo>
                  <a:lnTo>
                    <a:pt x="553" y="884"/>
                  </a:lnTo>
                  <a:lnTo>
                    <a:pt x="561" y="892"/>
                  </a:lnTo>
                  <a:lnTo>
                    <a:pt x="569" y="899"/>
                  </a:lnTo>
                  <a:lnTo>
                    <a:pt x="578" y="907"/>
                  </a:lnTo>
                  <a:lnTo>
                    <a:pt x="586" y="913"/>
                  </a:lnTo>
                  <a:lnTo>
                    <a:pt x="595" y="920"/>
                  </a:lnTo>
                  <a:lnTo>
                    <a:pt x="603" y="926"/>
                  </a:lnTo>
                  <a:lnTo>
                    <a:pt x="612" y="932"/>
                  </a:lnTo>
                  <a:lnTo>
                    <a:pt x="621" y="926"/>
                  </a:lnTo>
                  <a:lnTo>
                    <a:pt x="630" y="920"/>
                  </a:lnTo>
                  <a:lnTo>
                    <a:pt x="639" y="916"/>
                  </a:lnTo>
                  <a:lnTo>
                    <a:pt x="648" y="911"/>
                  </a:lnTo>
                  <a:lnTo>
                    <a:pt x="658" y="908"/>
                  </a:lnTo>
                  <a:lnTo>
                    <a:pt x="668" y="905"/>
                  </a:lnTo>
                  <a:lnTo>
                    <a:pt x="679" y="903"/>
                  </a:lnTo>
                  <a:lnTo>
                    <a:pt x="689" y="903"/>
                  </a:lnTo>
                  <a:lnTo>
                    <a:pt x="694" y="904"/>
                  </a:lnTo>
                  <a:lnTo>
                    <a:pt x="701" y="904"/>
                  </a:lnTo>
                  <a:lnTo>
                    <a:pt x="706" y="907"/>
                  </a:lnTo>
                  <a:lnTo>
                    <a:pt x="711" y="908"/>
                  </a:lnTo>
                  <a:lnTo>
                    <a:pt x="717" y="911"/>
                  </a:lnTo>
                  <a:lnTo>
                    <a:pt x="720" y="913"/>
                  </a:lnTo>
                  <a:lnTo>
                    <a:pt x="726" y="916"/>
                  </a:lnTo>
                  <a:lnTo>
                    <a:pt x="731" y="918"/>
                  </a:lnTo>
                  <a:lnTo>
                    <a:pt x="717" y="926"/>
                  </a:lnTo>
                  <a:lnTo>
                    <a:pt x="701" y="933"/>
                  </a:lnTo>
                  <a:lnTo>
                    <a:pt x="685" y="939"/>
                  </a:lnTo>
                  <a:lnTo>
                    <a:pt x="669" y="946"/>
                  </a:lnTo>
                  <a:lnTo>
                    <a:pt x="655" y="954"/>
                  </a:lnTo>
                  <a:lnTo>
                    <a:pt x="642" y="964"/>
                  </a:lnTo>
                  <a:lnTo>
                    <a:pt x="631" y="979"/>
                  </a:lnTo>
                  <a:lnTo>
                    <a:pt x="625" y="996"/>
                  </a:lnTo>
                  <a:lnTo>
                    <a:pt x="613" y="1030"/>
                  </a:lnTo>
                  <a:lnTo>
                    <a:pt x="607" y="1068"/>
                  </a:lnTo>
                  <a:lnTo>
                    <a:pt x="605" y="1107"/>
                  </a:lnTo>
                  <a:lnTo>
                    <a:pt x="609" y="1146"/>
                  </a:lnTo>
                  <a:lnTo>
                    <a:pt x="597" y="1125"/>
                  </a:lnTo>
                  <a:lnTo>
                    <a:pt x="588" y="1100"/>
                  </a:lnTo>
                  <a:lnTo>
                    <a:pt x="582" y="1076"/>
                  </a:lnTo>
                  <a:lnTo>
                    <a:pt x="578" y="1049"/>
                  </a:lnTo>
                  <a:lnTo>
                    <a:pt x="578" y="1023"/>
                  </a:lnTo>
                  <a:lnTo>
                    <a:pt x="580" y="997"/>
                  </a:lnTo>
                  <a:lnTo>
                    <a:pt x="586" y="972"/>
                  </a:lnTo>
                  <a:lnTo>
                    <a:pt x="596" y="950"/>
                  </a:lnTo>
                  <a:lnTo>
                    <a:pt x="575" y="934"/>
                  </a:lnTo>
                  <a:lnTo>
                    <a:pt x="554" y="917"/>
                  </a:lnTo>
                  <a:lnTo>
                    <a:pt x="536" y="899"/>
                  </a:lnTo>
                  <a:lnTo>
                    <a:pt x="516" y="880"/>
                  </a:lnTo>
                  <a:lnTo>
                    <a:pt x="498" y="859"/>
                  </a:lnTo>
                  <a:lnTo>
                    <a:pt x="481" y="840"/>
                  </a:lnTo>
                  <a:lnTo>
                    <a:pt x="463" y="819"/>
                  </a:lnTo>
                  <a:lnTo>
                    <a:pt x="446" y="799"/>
                  </a:lnTo>
                  <a:lnTo>
                    <a:pt x="418" y="761"/>
                  </a:lnTo>
                  <a:lnTo>
                    <a:pt x="393" y="722"/>
                  </a:lnTo>
                  <a:lnTo>
                    <a:pt x="370" y="681"/>
                  </a:lnTo>
                  <a:lnTo>
                    <a:pt x="350" y="641"/>
                  </a:lnTo>
                  <a:lnTo>
                    <a:pt x="332" y="599"/>
                  </a:lnTo>
                  <a:lnTo>
                    <a:pt x="315" y="557"/>
                  </a:lnTo>
                  <a:lnTo>
                    <a:pt x="300" y="512"/>
                  </a:lnTo>
                  <a:lnTo>
                    <a:pt x="288" y="468"/>
                  </a:lnTo>
                  <a:lnTo>
                    <a:pt x="278" y="417"/>
                  </a:lnTo>
                  <a:lnTo>
                    <a:pt x="270" y="363"/>
                  </a:lnTo>
                  <a:lnTo>
                    <a:pt x="262" y="311"/>
                  </a:lnTo>
                  <a:lnTo>
                    <a:pt x="254" y="258"/>
                  </a:lnTo>
                  <a:lnTo>
                    <a:pt x="244" y="206"/>
                  </a:lnTo>
                  <a:lnTo>
                    <a:pt x="230" y="156"/>
                  </a:lnTo>
                  <a:lnTo>
                    <a:pt x="211" y="109"/>
                  </a:lnTo>
                  <a:lnTo>
                    <a:pt x="185" y="63"/>
                  </a:lnTo>
                  <a:lnTo>
                    <a:pt x="167" y="47"/>
                  </a:lnTo>
                  <a:lnTo>
                    <a:pt x="146" y="36"/>
                  </a:lnTo>
                  <a:lnTo>
                    <a:pt x="124" y="29"/>
                  </a:lnTo>
                  <a:lnTo>
                    <a:pt x="99" y="25"/>
                  </a:lnTo>
                  <a:lnTo>
                    <a:pt x="74" y="25"/>
                  </a:lnTo>
                  <a:lnTo>
                    <a:pt x="49" y="25"/>
                  </a:lnTo>
                  <a:lnTo>
                    <a:pt x="24" y="28"/>
                  </a:lnTo>
                  <a:lnTo>
                    <a:pt x="0" y="29"/>
                  </a:lnTo>
                  <a:lnTo>
                    <a:pt x="12" y="24"/>
                  </a:lnTo>
                  <a:lnTo>
                    <a:pt x="25" y="19"/>
                  </a:lnTo>
                  <a:lnTo>
                    <a:pt x="37" y="15"/>
                  </a:lnTo>
                  <a:lnTo>
                    <a:pt x="52" y="11"/>
                  </a:lnTo>
                  <a:lnTo>
                    <a:pt x="65" y="7"/>
                  </a:lnTo>
                  <a:lnTo>
                    <a:pt x="79" y="4"/>
                  </a:lnTo>
                  <a:lnTo>
                    <a:pt x="92" y="2"/>
                  </a:lnTo>
                  <a:lnTo>
                    <a:pt x="107" y="0"/>
                  </a:lnTo>
                  <a:lnTo>
                    <a:pt x="121" y="0"/>
                  </a:lnTo>
                  <a:lnTo>
                    <a:pt x="135" y="0"/>
                  </a:lnTo>
                  <a:lnTo>
                    <a:pt x="148" y="2"/>
                  </a:lnTo>
                  <a:lnTo>
                    <a:pt x="161" y="4"/>
                  </a:lnTo>
                  <a:lnTo>
                    <a:pt x="175" y="8"/>
                  </a:lnTo>
                  <a:lnTo>
                    <a:pt x="188" y="13"/>
                  </a:lnTo>
                  <a:lnTo>
                    <a:pt x="199" y="21"/>
                  </a:lnTo>
                  <a:lnTo>
                    <a:pt x="211" y="29"/>
                  </a:lnTo>
                  <a:lnTo>
                    <a:pt x="224" y="37"/>
                  </a:lnTo>
                  <a:lnTo>
                    <a:pt x="236" y="47"/>
                  </a:lnTo>
                  <a:lnTo>
                    <a:pt x="248" y="58"/>
                  </a:lnTo>
                  <a:lnTo>
                    <a:pt x="258" y="70"/>
                  </a:lnTo>
                  <a:lnTo>
                    <a:pt x="269" y="82"/>
                  </a:lnTo>
                  <a:lnTo>
                    <a:pt x="277" y="95"/>
                  </a:lnTo>
                  <a:lnTo>
                    <a:pt x="285" y="108"/>
                  </a:lnTo>
                  <a:lnTo>
                    <a:pt x="291" y="1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7" name="Freeform 93"/>
            <p:cNvSpPr>
              <a:spLocks/>
            </p:cNvSpPr>
            <p:nvPr/>
          </p:nvSpPr>
          <p:spPr bwMode="auto">
            <a:xfrm>
              <a:off x="3577" y="2205"/>
              <a:ext cx="133" cy="212"/>
            </a:xfrm>
            <a:custGeom>
              <a:avLst/>
              <a:gdLst>
                <a:gd name="T0" fmla="*/ 0 w 267"/>
                <a:gd name="T1" fmla="*/ 1 h 424"/>
                <a:gd name="T2" fmla="*/ 0 w 267"/>
                <a:gd name="T3" fmla="*/ 1 h 424"/>
                <a:gd name="T4" fmla="*/ 0 w 267"/>
                <a:gd name="T5" fmla="*/ 1 h 424"/>
                <a:gd name="T6" fmla="*/ 0 w 267"/>
                <a:gd name="T7" fmla="*/ 1 h 424"/>
                <a:gd name="T8" fmla="*/ 0 w 267"/>
                <a:gd name="T9" fmla="*/ 1 h 424"/>
                <a:gd name="T10" fmla="*/ 0 w 267"/>
                <a:gd name="T11" fmla="*/ 1 h 424"/>
                <a:gd name="T12" fmla="*/ 0 w 267"/>
                <a:gd name="T13" fmla="*/ 1 h 424"/>
                <a:gd name="T14" fmla="*/ 0 w 267"/>
                <a:gd name="T15" fmla="*/ 1 h 424"/>
                <a:gd name="T16" fmla="*/ 0 w 267"/>
                <a:gd name="T17" fmla="*/ 1 h 424"/>
                <a:gd name="T18" fmla="*/ 0 w 267"/>
                <a:gd name="T19" fmla="*/ 1 h 424"/>
                <a:gd name="T20" fmla="*/ 0 w 267"/>
                <a:gd name="T21" fmla="*/ 1 h 424"/>
                <a:gd name="T22" fmla="*/ 0 w 267"/>
                <a:gd name="T23" fmla="*/ 1 h 424"/>
                <a:gd name="T24" fmla="*/ 0 w 267"/>
                <a:gd name="T25" fmla="*/ 1 h 424"/>
                <a:gd name="T26" fmla="*/ 0 w 267"/>
                <a:gd name="T27" fmla="*/ 1 h 424"/>
                <a:gd name="T28" fmla="*/ 0 w 267"/>
                <a:gd name="T29" fmla="*/ 1 h 424"/>
                <a:gd name="T30" fmla="*/ 0 w 267"/>
                <a:gd name="T31" fmla="*/ 1 h 424"/>
                <a:gd name="T32" fmla="*/ 0 w 267"/>
                <a:gd name="T33" fmla="*/ 1 h 424"/>
                <a:gd name="T34" fmla="*/ 0 w 267"/>
                <a:gd name="T35" fmla="*/ 1 h 424"/>
                <a:gd name="T36" fmla="*/ 0 w 267"/>
                <a:gd name="T37" fmla="*/ 1 h 424"/>
                <a:gd name="T38" fmla="*/ 0 w 267"/>
                <a:gd name="T39" fmla="*/ 1 h 424"/>
                <a:gd name="T40" fmla="*/ 0 w 267"/>
                <a:gd name="T41" fmla="*/ 1 h 424"/>
                <a:gd name="T42" fmla="*/ 0 w 267"/>
                <a:gd name="T43" fmla="*/ 1 h 424"/>
                <a:gd name="T44" fmla="*/ 0 w 267"/>
                <a:gd name="T45" fmla="*/ 1 h 424"/>
                <a:gd name="T46" fmla="*/ 0 w 267"/>
                <a:gd name="T47" fmla="*/ 1 h 424"/>
                <a:gd name="T48" fmla="*/ 0 w 267"/>
                <a:gd name="T49" fmla="*/ 1 h 424"/>
                <a:gd name="T50" fmla="*/ 0 w 267"/>
                <a:gd name="T51" fmla="*/ 1 h 424"/>
                <a:gd name="T52" fmla="*/ 0 w 267"/>
                <a:gd name="T53" fmla="*/ 1 h 424"/>
                <a:gd name="T54" fmla="*/ 0 w 267"/>
                <a:gd name="T55" fmla="*/ 1 h 424"/>
                <a:gd name="T56" fmla="*/ 0 w 267"/>
                <a:gd name="T57" fmla="*/ 1 h 424"/>
                <a:gd name="T58" fmla="*/ 0 w 267"/>
                <a:gd name="T59" fmla="*/ 1 h 424"/>
                <a:gd name="T60" fmla="*/ 0 w 267"/>
                <a:gd name="T61" fmla="*/ 1 h 424"/>
                <a:gd name="T62" fmla="*/ 0 w 267"/>
                <a:gd name="T63" fmla="*/ 1 h 424"/>
                <a:gd name="T64" fmla="*/ 0 w 267"/>
                <a:gd name="T65" fmla="*/ 1 h 424"/>
                <a:gd name="T66" fmla="*/ 0 w 267"/>
                <a:gd name="T67" fmla="*/ 1 h 424"/>
                <a:gd name="T68" fmla="*/ 0 w 267"/>
                <a:gd name="T69" fmla="*/ 1 h 424"/>
                <a:gd name="T70" fmla="*/ 0 w 267"/>
                <a:gd name="T71" fmla="*/ 1 h 424"/>
                <a:gd name="T72" fmla="*/ 0 w 267"/>
                <a:gd name="T73" fmla="*/ 1 h 424"/>
                <a:gd name="T74" fmla="*/ 0 w 267"/>
                <a:gd name="T75" fmla="*/ 1 h 424"/>
                <a:gd name="T76" fmla="*/ 0 w 267"/>
                <a:gd name="T77" fmla="*/ 1 h 424"/>
                <a:gd name="T78" fmla="*/ 0 w 267"/>
                <a:gd name="T79" fmla="*/ 1 h 424"/>
                <a:gd name="T80" fmla="*/ 0 w 267"/>
                <a:gd name="T81" fmla="*/ 1 h 424"/>
                <a:gd name="T82" fmla="*/ 0 w 267"/>
                <a:gd name="T83" fmla="*/ 0 h 424"/>
                <a:gd name="T84" fmla="*/ 0 w 267"/>
                <a:gd name="T85" fmla="*/ 1 h 424"/>
                <a:gd name="T86" fmla="*/ 0 w 267"/>
                <a:gd name="T87" fmla="*/ 1 h 424"/>
                <a:gd name="T88" fmla="*/ 0 w 267"/>
                <a:gd name="T89" fmla="*/ 1 h 424"/>
                <a:gd name="T90" fmla="*/ 0 w 267"/>
                <a:gd name="T91" fmla="*/ 1 h 424"/>
                <a:gd name="T92" fmla="*/ 0 w 267"/>
                <a:gd name="T93" fmla="*/ 1 h 424"/>
                <a:gd name="T94" fmla="*/ 0 w 267"/>
                <a:gd name="T95" fmla="*/ 1 h 424"/>
                <a:gd name="T96" fmla="*/ 0 w 267"/>
                <a:gd name="T97" fmla="*/ 1 h 424"/>
                <a:gd name="T98" fmla="*/ 0 w 267"/>
                <a:gd name="T99" fmla="*/ 1 h 42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67"/>
                <a:gd name="T151" fmla="*/ 0 h 424"/>
                <a:gd name="T152" fmla="*/ 267 w 267"/>
                <a:gd name="T153" fmla="*/ 424 h 42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67" h="424">
                  <a:moveTo>
                    <a:pt x="51" y="63"/>
                  </a:moveTo>
                  <a:lnTo>
                    <a:pt x="54" y="93"/>
                  </a:lnTo>
                  <a:lnTo>
                    <a:pt x="54" y="123"/>
                  </a:lnTo>
                  <a:lnTo>
                    <a:pt x="52" y="155"/>
                  </a:lnTo>
                  <a:lnTo>
                    <a:pt x="54" y="185"/>
                  </a:lnTo>
                  <a:lnTo>
                    <a:pt x="55" y="215"/>
                  </a:lnTo>
                  <a:lnTo>
                    <a:pt x="61" y="244"/>
                  </a:lnTo>
                  <a:lnTo>
                    <a:pt x="73" y="270"/>
                  </a:lnTo>
                  <a:lnTo>
                    <a:pt x="90" y="295"/>
                  </a:lnTo>
                  <a:lnTo>
                    <a:pt x="107" y="316"/>
                  </a:lnTo>
                  <a:lnTo>
                    <a:pt x="125" y="333"/>
                  </a:lnTo>
                  <a:lnTo>
                    <a:pt x="146" y="348"/>
                  </a:lnTo>
                  <a:lnTo>
                    <a:pt x="167" y="362"/>
                  </a:lnTo>
                  <a:lnTo>
                    <a:pt x="188" y="373"/>
                  </a:lnTo>
                  <a:lnTo>
                    <a:pt x="211" y="385"/>
                  </a:lnTo>
                  <a:lnTo>
                    <a:pt x="233" y="397"/>
                  </a:lnTo>
                  <a:lnTo>
                    <a:pt x="254" y="409"/>
                  </a:lnTo>
                  <a:lnTo>
                    <a:pt x="267" y="424"/>
                  </a:lnTo>
                  <a:lnTo>
                    <a:pt x="250" y="417"/>
                  </a:lnTo>
                  <a:lnTo>
                    <a:pt x="232" y="409"/>
                  </a:lnTo>
                  <a:lnTo>
                    <a:pt x="213" y="402"/>
                  </a:lnTo>
                  <a:lnTo>
                    <a:pt x="194" y="396"/>
                  </a:lnTo>
                  <a:lnTo>
                    <a:pt x="174" y="389"/>
                  </a:lnTo>
                  <a:lnTo>
                    <a:pt x="154" y="383"/>
                  </a:lnTo>
                  <a:lnTo>
                    <a:pt x="136" y="376"/>
                  </a:lnTo>
                  <a:lnTo>
                    <a:pt x="116" y="368"/>
                  </a:lnTo>
                  <a:lnTo>
                    <a:pt x="98" y="359"/>
                  </a:lnTo>
                  <a:lnTo>
                    <a:pt x="81" y="350"/>
                  </a:lnTo>
                  <a:lnTo>
                    <a:pt x="64" y="338"/>
                  </a:lnTo>
                  <a:lnTo>
                    <a:pt x="50" y="325"/>
                  </a:lnTo>
                  <a:lnTo>
                    <a:pt x="35" y="311"/>
                  </a:lnTo>
                  <a:lnTo>
                    <a:pt x="23" y="293"/>
                  </a:lnTo>
                  <a:lnTo>
                    <a:pt x="14" y="275"/>
                  </a:lnTo>
                  <a:lnTo>
                    <a:pt x="6" y="253"/>
                  </a:lnTo>
                  <a:lnTo>
                    <a:pt x="0" y="203"/>
                  </a:lnTo>
                  <a:lnTo>
                    <a:pt x="1" y="153"/>
                  </a:lnTo>
                  <a:lnTo>
                    <a:pt x="9" y="104"/>
                  </a:lnTo>
                  <a:lnTo>
                    <a:pt x="19" y="56"/>
                  </a:lnTo>
                  <a:lnTo>
                    <a:pt x="21" y="39"/>
                  </a:lnTo>
                  <a:lnTo>
                    <a:pt x="17" y="25"/>
                  </a:lnTo>
                  <a:lnTo>
                    <a:pt x="10" y="12"/>
                  </a:lnTo>
                  <a:lnTo>
                    <a:pt x="2" y="0"/>
                  </a:lnTo>
                  <a:lnTo>
                    <a:pt x="12" y="5"/>
                  </a:lnTo>
                  <a:lnTo>
                    <a:pt x="18" y="12"/>
                  </a:lnTo>
                  <a:lnTo>
                    <a:pt x="25" y="20"/>
                  </a:lnTo>
                  <a:lnTo>
                    <a:pt x="31" y="28"/>
                  </a:lnTo>
                  <a:lnTo>
                    <a:pt x="35" y="37"/>
                  </a:lnTo>
                  <a:lnTo>
                    <a:pt x="40" y="46"/>
                  </a:lnTo>
                  <a:lnTo>
                    <a:pt x="46" y="54"/>
                  </a:lnTo>
                  <a:lnTo>
                    <a:pt x="51" y="6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8" name="Freeform 94"/>
            <p:cNvSpPr>
              <a:spLocks/>
            </p:cNvSpPr>
            <p:nvPr/>
          </p:nvSpPr>
          <p:spPr bwMode="auto">
            <a:xfrm>
              <a:off x="3709" y="2220"/>
              <a:ext cx="20" cy="27"/>
            </a:xfrm>
            <a:custGeom>
              <a:avLst/>
              <a:gdLst>
                <a:gd name="T0" fmla="*/ 1 w 40"/>
                <a:gd name="T1" fmla="*/ 0 h 55"/>
                <a:gd name="T2" fmla="*/ 1 w 40"/>
                <a:gd name="T3" fmla="*/ 0 h 55"/>
                <a:gd name="T4" fmla="*/ 1 w 40"/>
                <a:gd name="T5" fmla="*/ 0 h 55"/>
                <a:gd name="T6" fmla="*/ 1 w 40"/>
                <a:gd name="T7" fmla="*/ 0 h 55"/>
                <a:gd name="T8" fmla="*/ 1 w 40"/>
                <a:gd name="T9" fmla="*/ 0 h 55"/>
                <a:gd name="T10" fmla="*/ 1 w 40"/>
                <a:gd name="T11" fmla="*/ 0 h 55"/>
                <a:gd name="T12" fmla="*/ 1 w 40"/>
                <a:gd name="T13" fmla="*/ 0 h 55"/>
                <a:gd name="T14" fmla="*/ 1 w 40"/>
                <a:gd name="T15" fmla="*/ 0 h 55"/>
                <a:gd name="T16" fmla="*/ 0 w 40"/>
                <a:gd name="T17" fmla="*/ 0 h 55"/>
                <a:gd name="T18" fmla="*/ 0 w 40"/>
                <a:gd name="T19" fmla="*/ 0 h 55"/>
                <a:gd name="T20" fmla="*/ 1 w 40"/>
                <a:gd name="T21" fmla="*/ 0 h 55"/>
                <a:gd name="T22" fmla="*/ 1 w 40"/>
                <a:gd name="T23" fmla="*/ 0 h 55"/>
                <a:gd name="T24" fmla="*/ 1 w 40"/>
                <a:gd name="T25" fmla="*/ 0 h 55"/>
                <a:gd name="T26" fmla="*/ 1 w 40"/>
                <a:gd name="T27" fmla="*/ 0 h 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40"/>
                <a:gd name="T43" fmla="*/ 0 h 55"/>
                <a:gd name="T44" fmla="*/ 40 w 40"/>
                <a:gd name="T45" fmla="*/ 55 h 5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40" h="55">
                  <a:moveTo>
                    <a:pt x="38" y="17"/>
                  </a:moveTo>
                  <a:lnTo>
                    <a:pt x="40" y="26"/>
                  </a:lnTo>
                  <a:lnTo>
                    <a:pt x="40" y="34"/>
                  </a:lnTo>
                  <a:lnTo>
                    <a:pt x="36" y="42"/>
                  </a:lnTo>
                  <a:lnTo>
                    <a:pt x="32" y="49"/>
                  </a:lnTo>
                  <a:lnTo>
                    <a:pt x="25" y="55"/>
                  </a:lnTo>
                  <a:lnTo>
                    <a:pt x="15" y="45"/>
                  </a:lnTo>
                  <a:lnTo>
                    <a:pt x="5" y="33"/>
                  </a:lnTo>
                  <a:lnTo>
                    <a:pt x="0" y="21"/>
                  </a:lnTo>
                  <a:lnTo>
                    <a:pt x="0" y="7"/>
                  </a:lnTo>
                  <a:lnTo>
                    <a:pt x="11" y="0"/>
                  </a:lnTo>
                  <a:lnTo>
                    <a:pt x="23" y="0"/>
                  </a:lnTo>
                  <a:lnTo>
                    <a:pt x="33" y="7"/>
                  </a:lnTo>
                  <a:lnTo>
                    <a:pt x="38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39" name="Freeform 95"/>
            <p:cNvSpPr>
              <a:spLocks/>
            </p:cNvSpPr>
            <p:nvPr/>
          </p:nvSpPr>
          <p:spPr bwMode="auto">
            <a:xfrm>
              <a:off x="3305" y="2230"/>
              <a:ext cx="102" cy="298"/>
            </a:xfrm>
            <a:custGeom>
              <a:avLst/>
              <a:gdLst>
                <a:gd name="T0" fmla="*/ 1 w 204"/>
                <a:gd name="T1" fmla="*/ 1 h 596"/>
                <a:gd name="T2" fmla="*/ 1 w 204"/>
                <a:gd name="T3" fmla="*/ 1 h 596"/>
                <a:gd name="T4" fmla="*/ 1 w 204"/>
                <a:gd name="T5" fmla="*/ 1 h 596"/>
                <a:gd name="T6" fmla="*/ 1 w 204"/>
                <a:gd name="T7" fmla="*/ 1 h 596"/>
                <a:gd name="T8" fmla="*/ 1 w 204"/>
                <a:gd name="T9" fmla="*/ 1 h 596"/>
                <a:gd name="T10" fmla="*/ 1 w 204"/>
                <a:gd name="T11" fmla="*/ 1 h 596"/>
                <a:gd name="T12" fmla="*/ 1 w 204"/>
                <a:gd name="T13" fmla="*/ 1 h 596"/>
                <a:gd name="T14" fmla="*/ 1 w 204"/>
                <a:gd name="T15" fmla="*/ 1 h 596"/>
                <a:gd name="T16" fmla="*/ 1 w 204"/>
                <a:gd name="T17" fmla="*/ 1 h 596"/>
                <a:gd name="T18" fmla="*/ 1 w 204"/>
                <a:gd name="T19" fmla="*/ 1 h 596"/>
                <a:gd name="T20" fmla="*/ 1 w 204"/>
                <a:gd name="T21" fmla="*/ 1 h 596"/>
                <a:gd name="T22" fmla="*/ 1 w 204"/>
                <a:gd name="T23" fmla="*/ 1 h 596"/>
                <a:gd name="T24" fmla="*/ 1 w 204"/>
                <a:gd name="T25" fmla="*/ 1 h 596"/>
                <a:gd name="T26" fmla="*/ 1 w 204"/>
                <a:gd name="T27" fmla="*/ 1 h 596"/>
                <a:gd name="T28" fmla="*/ 0 w 204"/>
                <a:gd name="T29" fmla="*/ 1 h 596"/>
                <a:gd name="T30" fmla="*/ 1 w 204"/>
                <a:gd name="T31" fmla="*/ 1 h 596"/>
                <a:gd name="T32" fmla="*/ 1 w 204"/>
                <a:gd name="T33" fmla="*/ 1 h 596"/>
                <a:gd name="T34" fmla="*/ 1 w 204"/>
                <a:gd name="T35" fmla="*/ 1 h 596"/>
                <a:gd name="T36" fmla="*/ 1 w 204"/>
                <a:gd name="T37" fmla="*/ 1 h 596"/>
                <a:gd name="T38" fmla="*/ 1 w 204"/>
                <a:gd name="T39" fmla="*/ 1 h 596"/>
                <a:gd name="T40" fmla="*/ 1 w 204"/>
                <a:gd name="T41" fmla="*/ 1 h 596"/>
                <a:gd name="T42" fmla="*/ 1 w 204"/>
                <a:gd name="T43" fmla="*/ 1 h 596"/>
                <a:gd name="T44" fmla="*/ 1 w 204"/>
                <a:gd name="T45" fmla="*/ 1 h 596"/>
                <a:gd name="T46" fmla="*/ 1 w 204"/>
                <a:gd name="T47" fmla="*/ 1 h 596"/>
                <a:gd name="T48" fmla="*/ 1 w 204"/>
                <a:gd name="T49" fmla="*/ 1 h 596"/>
                <a:gd name="T50" fmla="*/ 1 w 204"/>
                <a:gd name="T51" fmla="*/ 1 h 596"/>
                <a:gd name="T52" fmla="*/ 1 w 204"/>
                <a:gd name="T53" fmla="*/ 1 h 596"/>
                <a:gd name="T54" fmla="*/ 1 w 204"/>
                <a:gd name="T55" fmla="*/ 1 h 596"/>
                <a:gd name="T56" fmla="*/ 1 w 204"/>
                <a:gd name="T57" fmla="*/ 1 h 596"/>
                <a:gd name="T58" fmla="*/ 1 w 204"/>
                <a:gd name="T59" fmla="*/ 0 h 596"/>
                <a:gd name="T60" fmla="*/ 1 w 204"/>
                <a:gd name="T61" fmla="*/ 1 h 596"/>
                <a:gd name="T62" fmla="*/ 1 w 204"/>
                <a:gd name="T63" fmla="*/ 1 h 596"/>
                <a:gd name="T64" fmla="*/ 1 w 204"/>
                <a:gd name="T65" fmla="*/ 1 h 596"/>
                <a:gd name="T66" fmla="*/ 1 w 204"/>
                <a:gd name="T67" fmla="*/ 1 h 596"/>
                <a:gd name="T68" fmla="*/ 1 w 204"/>
                <a:gd name="T69" fmla="*/ 1 h 596"/>
                <a:gd name="T70" fmla="*/ 1 w 204"/>
                <a:gd name="T71" fmla="*/ 1 h 596"/>
                <a:gd name="T72" fmla="*/ 1 w 204"/>
                <a:gd name="T73" fmla="*/ 1 h 596"/>
                <a:gd name="T74" fmla="*/ 1 w 204"/>
                <a:gd name="T75" fmla="*/ 1 h 59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04"/>
                <a:gd name="T115" fmla="*/ 0 h 596"/>
                <a:gd name="T116" fmla="*/ 204 w 204"/>
                <a:gd name="T117" fmla="*/ 596 h 59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04" h="596">
                  <a:moveTo>
                    <a:pt x="174" y="303"/>
                  </a:moveTo>
                  <a:lnTo>
                    <a:pt x="157" y="325"/>
                  </a:lnTo>
                  <a:lnTo>
                    <a:pt x="138" y="346"/>
                  </a:lnTo>
                  <a:lnTo>
                    <a:pt x="117" y="366"/>
                  </a:lnTo>
                  <a:lnTo>
                    <a:pt x="96" y="384"/>
                  </a:lnTo>
                  <a:lnTo>
                    <a:pt x="77" y="404"/>
                  </a:lnTo>
                  <a:lnTo>
                    <a:pt x="59" y="425"/>
                  </a:lnTo>
                  <a:lnTo>
                    <a:pt x="45" y="447"/>
                  </a:lnTo>
                  <a:lnTo>
                    <a:pt x="36" y="472"/>
                  </a:lnTo>
                  <a:lnTo>
                    <a:pt x="27" y="500"/>
                  </a:lnTo>
                  <a:lnTo>
                    <a:pt x="22" y="532"/>
                  </a:lnTo>
                  <a:lnTo>
                    <a:pt x="18" y="563"/>
                  </a:lnTo>
                  <a:lnTo>
                    <a:pt x="18" y="596"/>
                  </a:lnTo>
                  <a:lnTo>
                    <a:pt x="5" y="553"/>
                  </a:lnTo>
                  <a:lnTo>
                    <a:pt x="0" y="508"/>
                  </a:lnTo>
                  <a:lnTo>
                    <a:pt x="2" y="465"/>
                  </a:lnTo>
                  <a:lnTo>
                    <a:pt x="11" y="422"/>
                  </a:lnTo>
                  <a:lnTo>
                    <a:pt x="27" y="381"/>
                  </a:lnTo>
                  <a:lnTo>
                    <a:pt x="47" y="341"/>
                  </a:lnTo>
                  <a:lnTo>
                    <a:pt x="72" y="304"/>
                  </a:lnTo>
                  <a:lnTo>
                    <a:pt x="100" y="270"/>
                  </a:lnTo>
                  <a:lnTo>
                    <a:pt x="125" y="246"/>
                  </a:lnTo>
                  <a:lnTo>
                    <a:pt x="145" y="219"/>
                  </a:lnTo>
                  <a:lnTo>
                    <a:pt x="158" y="190"/>
                  </a:lnTo>
                  <a:lnTo>
                    <a:pt x="168" y="160"/>
                  </a:lnTo>
                  <a:lnTo>
                    <a:pt x="174" y="129"/>
                  </a:lnTo>
                  <a:lnTo>
                    <a:pt x="176" y="96"/>
                  </a:lnTo>
                  <a:lnTo>
                    <a:pt x="178" y="62"/>
                  </a:lnTo>
                  <a:lnTo>
                    <a:pt x="176" y="28"/>
                  </a:lnTo>
                  <a:lnTo>
                    <a:pt x="183" y="0"/>
                  </a:lnTo>
                  <a:lnTo>
                    <a:pt x="184" y="38"/>
                  </a:lnTo>
                  <a:lnTo>
                    <a:pt x="189" y="76"/>
                  </a:lnTo>
                  <a:lnTo>
                    <a:pt x="196" y="115"/>
                  </a:lnTo>
                  <a:lnTo>
                    <a:pt x="201" y="155"/>
                  </a:lnTo>
                  <a:lnTo>
                    <a:pt x="204" y="194"/>
                  </a:lnTo>
                  <a:lnTo>
                    <a:pt x="201" y="232"/>
                  </a:lnTo>
                  <a:lnTo>
                    <a:pt x="192" y="269"/>
                  </a:lnTo>
                  <a:lnTo>
                    <a:pt x="174" y="3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0" name="Freeform 96"/>
            <p:cNvSpPr>
              <a:spLocks/>
            </p:cNvSpPr>
            <p:nvPr/>
          </p:nvSpPr>
          <p:spPr bwMode="auto">
            <a:xfrm>
              <a:off x="2968" y="2235"/>
              <a:ext cx="271" cy="522"/>
            </a:xfrm>
            <a:custGeom>
              <a:avLst/>
              <a:gdLst>
                <a:gd name="T0" fmla="*/ 1 w 542"/>
                <a:gd name="T1" fmla="*/ 1 h 1044"/>
                <a:gd name="T2" fmla="*/ 1 w 542"/>
                <a:gd name="T3" fmla="*/ 1 h 1044"/>
                <a:gd name="T4" fmla="*/ 1 w 542"/>
                <a:gd name="T5" fmla="*/ 1 h 1044"/>
                <a:gd name="T6" fmla="*/ 1 w 542"/>
                <a:gd name="T7" fmla="*/ 1 h 1044"/>
                <a:gd name="T8" fmla="*/ 1 w 542"/>
                <a:gd name="T9" fmla="*/ 1 h 1044"/>
                <a:gd name="T10" fmla="*/ 1 w 542"/>
                <a:gd name="T11" fmla="*/ 1 h 1044"/>
                <a:gd name="T12" fmla="*/ 1 w 542"/>
                <a:gd name="T13" fmla="*/ 1 h 1044"/>
                <a:gd name="T14" fmla="*/ 1 w 542"/>
                <a:gd name="T15" fmla="*/ 1 h 1044"/>
                <a:gd name="T16" fmla="*/ 1 w 542"/>
                <a:gd name="T17" fmla="*/ 1 h 1044"/>
                <a:gd name="T18" fmla="*/ 1 w 542"/>
                <a:gd name="T19" fmla="*/ 1 h 1044"/>
                <a:gd name="T20" fmla="*/ 1 w 542"/>
                <a:gd name="T21" fmla="*/ 1 h 1044"/>
                <a:gd name="T22" fmla="*/ 1 w 542"/>
                <a:gd name="T23" fmla="*/ 1 h 1044"/>
                <a:gd name="T24" fmla="*/ 1 w 542"/>
                <a:gd name="T25" fmla="*/ 1 h 1044"/>
                <a:gd name="T26" fmla="*/ 1 w 542"/>
                <a:gd name="T27" fmla="*/ 1 h 1044"/>
                <a:gd name="T28" fmla="*/ 1 w 542"/>
                <a:gd name="T29" fmla="*/ 1 h 1044"/>
                <a:gd name="T30" fmla="*/ 1 w 542"/>
                <a:gd name="T31" fmla="*/ 1 h 1044"/>
                <a:gd name="T32" fmla="*/ 1 w 542"/>
                <a:gd name="T33" fmla="*/ 1 h 1044"/>
                <a:gd name="T34" fmla="*/ 1 w 542"/>
                <a:gd name="T35" fmla="*/ 1 h 1044"/>
                <a:gd name="T36" fmla="*/ 1 w 542"/>
                <a:gd name="T37" fmla="*/ 1 h 1044"/>
                <a:gd name="T38" fmla="*/ 1 w 542"/>
                <a:gd name="T39" fmla="*/ 1 h 1044"/>
                <a:gd name="T40" fmla="*/ 1 w 542"/>
                <a:gd name="T41" fmla="*/ 1 h 1044"/>
                <a:gd name="T42" fmla="*/ 1 w 542"/>
                <a:gd name="T43" fmla="*/ 1 h 1044"/>
                <a:gd name="T44" fmla="*/ 1 w 542"/>
                <a:gd name="T45" fmla="*/ 1 h 1044"/>
                <a:gd name="T46" fmla="*/ 1 w 542"/>
                <a:gd name="T47" fmla="*/ 1 h 1044"/>
                <a:gd name="T48" fmla="*/ 1 w 542"/>
                <a:gd name="T49" fmla="*/ 1 h 1044"/>
                <a:gd name="T50" fmla="*/ 1 w 542"/>
                <a:gd name="T51" fmla="*/ 1 h 1044"/>
                <a:gd name="T52" fmla="*/ 1 w 542"/>
                <a:gd name="T53" fmla="*/ 1 h 1044"/>
                <a:gd name="T54" fmla="*/ 1 w 542"/>
                <a:gd name="T55" fmla="*/ 1 h 1044"/>
                <a:gd name="T56" fmla="*/ 1 w 542"/>
                <a:gd name="T57" fmla="*/ 1 h 1044"/>
                <a:gd name="T58" fmla="*/ 1 w 542"/>
                <a:gd name="T59" fmla="*/ 1 h 1044"/>
                <a:gd name="T60" fmla="*/ 1 w 542"/>
                <a:gd name="T61" fmla="*/ 1 h 1044"/>
                <a:gd name="T62" fmla="*/ 1 w 542"/>
                <a:gd name="T63" fmla="*/ 1 h 1044"/>
                <a:gd name="T64" fmla="*/ 1 w 542"/>
                <a:gd name="T65" fmla="*/ 1 h 1044"/>
                <a:gd name="T66" fmla="*/ 1 w 542"/>
                <a:gd name="T67" fmla="*/ 1 h 1044"/>
                <a:gd name="T68" fmla="*/ 1 w 542"/>
                <a:gd name="T69" fmla="*/ 1 h 1044"/>
                <a:gd name="T70" fmla="*/ 1 w 542"/>
                <a:gd name="T71" fmla="*/ 1 h 1044"/>
                <a:gd name="T72" fmla="*/ 1 w 542"/>
                <a:gd name="T73" fmla="*/ 1 h 1044"/>
                <a:gd name="T74" fmla="*/ 0 w 542"/>
                <a:gd name="T75" fmla="*/ 1 h 1044"/>
                <a:gd name="T76" fmla="*/ 0 w 542"/>
                <a:gd name="T77" fmla="*/ 1 h 1044"/>
                <a:gd name="T78" fmla="*/ 1 w 542"/>
                <a:gd name="T79" fmla="*/ 1 h 1044"/>
                <a:gd name="T80" fmla="*/ 1 w 542"/>
                <a:gd name="T81" fmla="*/ 0 h 1044"/>
                <a:gd name="T82" fmla="*/ 1 w 542"/>
                <a:gd name="T83" fmla="*/ 1 h 1044"/>
                <a:gd name="T84" fmla="*/ 1 w 542"/>
                <a:gd name="T85" fmla="*/ 1 h 1044"/>
                <a:gd name="T86" fmla="*/ 1 w 542"/>
                <a:gd name="T87" fmla="*/ 1 h 1044"/>
                <a:gd name="T88" fmla="*/ 1 w 542"/>
                <a:gd name="T89" fmla="*/ 1 h 104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2"/>
                <a:gd name="T136" fmla="*/ 0 h 1044"/>
                <a:gd name="T137" fmla="*/ 542 w 542"/>
                <a:gd name="T138" fmla="*/ 1044 h 1044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2" h="1044">
                  <a:moveTo>
                    <a:pt x="101" y="465"/>
                  </a:moveTo>
                  <a:lnTo>
                    <a:pt x="113" y="497"/>
                  </a:lnTo>
                  <a:lnTo>
                    <a:pt x="127" y="527"/>
                  </a:lnTo>
                  <a:lnTo>
                    <a:pt x="144" y="556"/>
                  </a:lnTo>
                  <a:lnTo>
                    <a:pt x="162" y="583"/>
                  </a:lnTo>
                  <a:lnTo>
                    <a:pt x="182" y="611"/>
                  </a:lnTo>
                  <a:lnTo>
                    <a:pt x="204" y="638"/>
                  </a:lnTo>
                  <a:lnTo>
                    <a:pt x="227" y="664"/>
                  </a:lnTo>
                  <a:lnTo>
                    <a:pt x="251" y="691"/>
                  </a:lnTo>
                  <a:lnTo>
                    <a:pt x="276" y="715"/>
                  </a:lnTo>
                  <a:lnTo>
                    <a:pt x="301" y="742"/>
                  </a:lnTo>
                  <a:lnTo>
                    <a:pt x="327" y="767"/>
                  </a:lnTo>
                  <a:lnTo>
                    <a:pt x="355" y="790"/>
                  </a:lnTo>
                  <a:lnTo>
                    <a:pt x="381" y="815"/>
                  </a:lnTo>
                  <a:lnTo>
                    <a:pt x="407" y="840"/>
                  </a:lnTo>
                  <a:lnTo>
                    <a:pt x="433" y="863"/>
                  </a:lnTo>
                  <a:lnTo>
                    <a:pt x="458" y="888"/>
                  </a:lnTo>
                  <a:lnTo>
                    <a:pt x="469" y="896"/>
                  </a:lnTo>
                  <a:lnTo>
                    <a:pt x="481" y="904"/>
                  </a:lnTo>
                  <a:lnTo>
                    <a:pt x="491" y="911"/>
                  </a:lnTo>
                  <a:lnTo>
                    <a:pt x="503" y="918"/>
                  </a:lnTo>
                  <a:lnTo>
                    <a:pt x="513" y="926"/>
                  </a:lnTo>
                  <a:lnTo>
                    <a:pt x="524" y="935"/>
                  </a:lnTo>
                  <a:lnTo>
                    <a:pt x="534" y="945"/>
                  </a:lnTo>
                  <a:lnTo>
                    <a:pt x="542" y="956"/>
                  </a:lnTo>
                  <a:lnTo>
                    <a:pt x="530" y="951"/>
                  </a:lnTo>
                  <a:lnTo>
                    <a:pt x="517" y="945"/>
                  </a:lnTo>
                  <a:lnTo>
                    <a:pt x="505" y="938"/>
                  </a:lnTo>
                  <a:lnTo>
                    <a:pt x="494" y="932"/>
                  </a:lnTo>
                  <a:lnTo>
                    <a:pt x="483" y="924"/>
                  </a:lnTo>
                  <a:lnTo>
                    <a:pt x="471" y="916"/>
                  </a:lnTo>
                  <a:lnTo>
                    <a:pt x="460" y="908"/>
                  </a:lnTo>
                  <a:lnTo>
                    <a:pt x="449" y="899"/>
                  </a:lnTo>
                  <a:lnTo>
                    <a:pt x="440" y="900"/>
                  </a:lnTo>
                  <a:lnTo>
                    <a:pt x="431" y="903"/>
                  </a:lnTo>
                  <a:lnTo>
                    <a:pt x="422" y="907"/>
                  </a:lnTo>
                  <a:lnTo>
                    <a:pt x="414" y="911"/>
                  </a:lnTo>
                  <a:lnTo>
                    <a:pt x="406" y="917"/>
                  </a:lnTo>
                  <a:lnTo>
                    <a:pt x="398" y="924"/>
                  </a:lnTo>
                  <a:lnTo>
                    <a:pt x="390" y="929"/>
                  </a:lnTo>
                  <a:lnTo>
                    <a:pt x="382" y="935"/>
                  </a:lnTo>
                  <a:lnTo>
                    <a:pt x="367" y="950"/>
                  </a:lnTo>
                  <a:lnTo>
                    <a:pt x="350" y="964"/>
                  </a:lnTo>
                  <a:lnTo>
                    <a:pt x="333" y="979"/>
                  </a:lnTo>
                  <a:lnTo>
                    <a:pt x="317" y="993"/>
                  </a:lnTo>
                  <a:lnTo>
                    <a:pt x="300" y="1006"/>
                  </a:lnTo>
                  <a:lnTo>
                    <a:pt x="283" y="1019"/>
                  </a:lnTo>
                  <a:lnTo>
                    <a:pt x="265" y="1032"/>
                  </a:lnTo>
                  <a:lnTo>
                    <a:pt x="248" y="1044"/>
                  </a:lnTo>
                  <a:lnTo>
                    <a:pt x="266" y="1023"/>
                  </a:lnTo>
                  <a:lnTo>
                    <a:pt x="286" y="1002"/>
                  </a:lnTo>
                  <a:lnTo>
                    <a:pt x="305" y="980"/>
                  </a:lnTo>
                  <a:lnTo>
                    <a:pt x="326" y="959"/>
                  </a:lnTo>
                  <a:lnTo>
                    <a:pt x="346" y="938"/>
                  </a:lnTo>
                  <a:lnTo>
                    <a:pt x="368" y="917"/>
                  </a:lnTo>
                  <a:lnTo>
                    <a:pt x="389" y="897"/>
                  </a:lnTo>
                  <a:lnTo>
                    <a:pt x="411" y="880"/>
                  </a:lnTo>
                  <a:lnTo>
                    <a:pt x="382" y="862"/>
                  </a:lnTo>
                  <a:lnTo>
                    <a:pt x="355" y="842"/>
                  </a:lnTo>
                  <a:lnTo>
                    <a:pt x="326" y="822"/>
                  </a:lnTo>
                  <a:lnTo>
                    <a:pt x="297" y="799"/>
                  </a:lnTo>
                  <a:lnTo>
                    <a:pt x="270" y="776"/>
                  </a:lnTo>
                  <a:lnTo>
                    <a:pt x="242" y="752"/>
                  </a:lnTo>
                  <a:lnTo>
                    <a:pt x="216" y="729"/>
                  </a:lnTo>
                  <a:lnTo>
                    <a:pt x="190" y="702"/>
                  </a:lnTo>
                  <a:lnTo>
                    <a:pt x="165" y="676"/>
                  </a:lnTo>
                  <a:lnTo>
                    <a:pt x="142" y="650"/>
                  </a:lnTo>
                  <a:lnTo>
                    <a:pt x="118" y="621"/>
                  </a:lnTo>
                  <a:lnTo>
                    <a:pt x="97" y="594"/>
                  </a:lnTo>
                  <a:lnTo>
                    <a:pt x="77" y="565"/>
                  </a:lnTo>
                  <a:lnTo>
                    <a:pt x="59" y="535"/>
                  </a:lnTo>
                  <a:lnTo>
                    <a:pt x="43" y="505"/>
                  </a:lnTo>
                  <a:lnTo>
                    <a:pt x="29" y="474"/>
                  </a:lnTo>
                  <a:lnTo>
                    <a:pt x="15" y="426"/>
                  </a:lnTo>
                  <a:lnTo>
                    <a:pt x="5" y="375"/>
                  </a:lnTo>
                  <a:lnTo>
                    <a:pt x="0" y="323"/>
                  </a:lnTo>
                  <a:lnTo>
                    <a:pt x="0" y="269"/>
                  </a:lnTo>
                  <a:lnTo>
                    <a:pt x="0" y="215"/>
                  </a:lnTo>
                  <a:lnTo>
                    <a:pt x="4" y="161"/>
                  </a:lnTo>
                  <a:lnTo>
                    <a:pt x="7" y="108"/>
                  </a:lnTo>
                  <a:lnTo>
                    <a:pt x="9" y="55"/>
                  </a:lnTo>
                  <a:lnTo>
                    <a:pt x="24" y="0"/>
                  </a:lnTo>
                  <a:lnTo>
                    <a:pt x="28" y="61"/>
                  </a:lnTo>
                  <a:lnTo>
                    <a:pt x="32" y="122"/>
                  </a:lnTo>
                  <a:lnTo>
                    <a:pt x="36" y="182"/>
                  </a:lnTo>
                  <a:lnTo>
                    <a:pt x="42" y="241"/>
                  </a:lnTo>
                  <a:lnTo>
                    <a:pt x="50" y="299"/>
                  </a:lnTo>
                  <a:lnTo>
                    <a:pt x="63" y="357"/>
                  </a:lnTo>
                  <a:lnTo>
                    <a:pt x="79" y="412"/>
                  </a:lnTo>
                  <a:lnTo>
                    <a:pt x="101" y="46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1" name="Freeform 97"/>
            <p:cNvSpPr>
              <a:spLocks/>
            </p:cNvSpPr>
            <p:nvPr/>
          </p:nvSpPr>
          <p:spPr bwMode="auto">
            <a:xfrm>
              <a:off x="3804" y="2330"/>
              <a:ext cx="69" cy="73"/>
            </a:xfrm>
            <a:custGeom>
              <a:avLst/>
              <a:gdLst>
                <a:gd name="T0" fmla="*/ 0 w 139"/>
                <a:gd name="T1" fmla="*/ 0 h 147"/>
                <a:gd name="T2" fmla="*/ 0 w 139"/>
                <a:gd name="T3" fmla="*/ 0 h 147"/>
                <a:gd name="T4" fmla="*/ 0 w 139"/>
                <a:gd name="T5" fmla="*/ 0 h 147"/>
                <a:gd name="T6" fmla="*/ 0 w 139"/>
                <a:gd name="T7" fmla="*/ 0 h 147"/>
                <a:gd name="T8" fmla="*/ 0 w 139"/>
                <a:gd name="T9" fmla="*/ 0 h 147"/>
                <a:gd name="T10" fmla="*/ 0 w 139"/>
                <a:gd name="T11" fmla="*/ 0 h 147"/>
                <a:gd name="T12" fmla="*/ 0 w 139"/>
                <a:gd name="T13" fmla="*/ 0 h 147"/>
                <a:gd name="T14" fmla="*/ 0 w 139"/>
                <a:gd name="T15" fmla="*/ 0 h 147"/>
                <a:gd name="T16" fmla="*/ 0 w 139"/>
                <a:gd name="T17" fmla="*/ 0 h 147"/>
                <a:gd name="T18" fmla="*/ 0 w 139"/>
                <a:gd name="T19" fmla="*/ 0 h 147"/>
                <a:gd name="T20" fmla="*/ 0 w 139"/>
                <a:gd name="T21" fmla="*/ 0 h 147"/>
                <a:gd name="T22" fmla="*/ 0 w 139"/>
                <a:gd name="T23" fmla="*/ 0 h 147"/>
                <a:gd name="T24" fmla="*/ 0 w 139"/>
                <a:gd name="T25" fmla="*/ 0 h 147"/>
                <a:gd name="T26" fmla="*/ 0 w 139"/>
                <a:gd name="T27" fmla="*/ 0 h 147"/>
                <a:gd name="T28" fmla="*/ 0 w 139"/>
                <a:gd name="T29" fmla="*/ 0 h 147"/>
                <a:gd name="T30" fmla="*/ 0 w 139"/>
                <a:gd name="T31" fmla="*/ 0 h 147"/>
                <a:gd name="T32" fmla="*/ 0 w 139"/>
                <a:gd name="T33" fmla="*/ 0 h 147"/>
                <a:gd name="T34" fmla="*/ 0 w 139"/>
                <a:gd name="T35" fmla="*/ 0 h 147"/>
                <a:gd name="T36" fmla="*/ 0 w 139"/>
                <a:gd name="T37" fmla="*/ 0 h 147"/>
                <a:gd name="T38" fmla="*/ 0 w 139"/>
                <a:gd name="T39" fmla="*/ 0 h 147"/>
                <a:gd name="T40" fmla="*/ 0 w 139"/>
                <a:gd name="T41" fmla="*/ 0 h 147"/>
                <a:gd name="T42" fmla="*/ 0 w 139"/>
                <a:gd name="T43" fmla="*/ 0 h 147"/>
                <a:gd name="T44" fmla="*/ 0 w 139"/>
                <a:gd name="T45" fmla="*/ 0 h 147"/>
                <a:gd name="T46" fmla="*/ 0 w 139"/>
                <a:gd name="T47" fmla="*/ 0 h 147"/>
                <a:gd name="T48" fmla="*/ 0 w 139"/>
                <a:gd name="T49" fmla="*/ 0 h 147"/>
                <a:gd name="T50" fmla="*/ 0 w 139"/>
                <a:gd name="T51" fmla="*/ 0 h 147"/>
                <a:gd name="T52" fmla="*/ 0 w 139"/>
                <a:gd name="T53" fmla="*/ 0 h 147"/>
                <a:gd name="T54" fmla="*/ 0 w 139"/>
                <a:gd name="T55" fmla="*/ 0 h 147"/>
                <a:gd name="T56" fmla="*/ 0 w 139"/>
                <a:gd name="T57" fmla="*/ 0 h 147"/>
                <a:gd name="T58" fmla="*/ 0 w 139"/>
                <a:gd name="T59" fmla="*/ 0 h 147"/>
                <a:gd name="T60" fmla="*/ 0 w 139"/>
                <a:gd name="T61" fmla="*/ 0 h 147"/>
                <a:gd name="T62" fmla="*/ 0 w 139"/>
                <a:gd name="T63" fmla="*/ 0 h 147"/>
                <a:gd name="T64" fmla="*/ 0 w 139"/>
                <a:gd name="T65" fmla="*/ 0 h 147"/>
                <a:gd name="T66" fmla="*/ 0 w 139"/>
                <a:gd name="T67" fmla="*/ 0 h 147"/>
                <a:gd name="T68" fmla="*/ 0 w 139"/>
                <a:gd name="T69" fmla="*/ 0 h 147"/>
                <a:gd name="T70" fmla="*/ 0 w 139"/>
                <a:gd name="T71" fmla="*/ 0 h 147"/>
                <a:gd name="T72" fmla="*/ 0 w 139"/>
                <a:gd name="T73" fmla="*/ 0 h 147"/>
                <a:gd name="T74" fmla="*/ 0 w 139"/>
                <a:gd name="T75" fmla="*/ 0 h 147"/>
                <a:gd name="T76" fmla="*/ 0 w 139"/>
                <a:gd name="T77" fmla="*/ 0 h 147"/>
                <a:gd name="T78" fmla="*/ 0 w 139"/>
                <a:gd name="T79" fmla="*/ 0 h 147"/>
                <a:gd name="T80" fmla="*/ 0 w 139"/>
                <a:gd name="T81" fmla="*/ 0 h 147"/>
                <a:gd name="T82" fmla="*/ 0 w 139"/>
                <a:gd name="T83" fmla="*/ 0 h 147"/>
                <a:gd name="T84" fmla="*/ 0 w 139"/>
                <a:gd name="T85" fmla="*/ 0 h 147"/>
                <a:gd name="T86" fmla="*/ 0 w 139"/>
                <a:gd name="T87" fmla="*/ 0 h 14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9"/>
                <a:gd name="T133" fmla="*/ 0 h 147"/>
                <a:gd name="T134" fmla="*/ 139 w 139"/>
                <a:gd name="T135" fmla="*/ 147 h 14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9" h="147">
                  <a:moveTo>
                    <a:pt x="130" y="25"/>
                  </a:moveTo>
                  <a:lnTo>
                    <a:pt x="135" y="37"/>
                  </a:lnTo>
                  <a:lnTo>
                    <a:pt x="138" y="49"/>
                  </a:lnTo>
                  <a:lnTo>
                    <a:pt x="139" y="61"/>
                  </a:lnTo>
                  <a:lnTo>
                    <a:pt x="135" y="72"/>
                  </a:lnTo>
                  <a:lnTo>
                    <a:pt x="131" y="80"/>
                  </a:lnTo>
                  <a:lnTo>
                    <a:pt x="126" y="87"/>
                  </a:lnTo>
                  <a:lnTo>
                    <a:pt x="119" y="92"/>
                  </a:lnTo>
                  <a:lnTo>
                    <a:pt x="111" y="96"/>
                  </a:lnTo>
                  <a:lnTo>
                    <a:pt x="101" y="97"/>
                  </a:lnTo>
                  <a:lnTo>
                    <a:pt x="92" y="96"/>
                  </a:lnTo>
                  <a:lnTo>
                    <a:pt x="83" y="92"/>
                  </a:lnTo>
                  <a:lnTo>
                    <a:pt x="73" y="88"/>
                  </a:lnTo>
                  <a:lnTo>
                    <a:pt x="68" y="81"/>
                  </a:lnTo>
                  <a:lnTo>
                    <a:pt x="64" y="75"/>
                  </a:lnTo>
                  <a:lnTo>
                    <a:pt x="63" y="67"/>
                  </a:lnTo>
                  <a:lnTo>
                    <a:pt x="66" y="59"/>
                  </a:lnTo>
                  <a:lnTo>
                    <a:pt x="69" y="55"/>
                  </a:lnTo>
                  <a:lnTo>
                    <a:pt x="73" y="51"/>
                  </a:lnTo>
                  <a:lnTo>
                    <a:pt x="79" y="49"/>
                  </a:lnTo>
                  <a:lnTo>
                    <a:pt x="84" y="47"/>
                  </a:lnTo>
                  <a:lnTo>
                    <a:pt x="81" y="55"/>
                  </a:lnTo>
                  <a:lnTo>
                    <a:pt x="76" y="62"/>
                  </a:lnTo>
                  <a:lnTo>
                    <a:pt x="72" y="70"/>
                  </a:lnTo>
                  <a:lnTo>
                    <a:pt x="75" y="78"/>
                  </a:lnTo>
                  <a:lnTo>
                    <a:pt x="86" y="76"/>
                  </a:lnTo>
                  <a:lnTo>
                    <a:pt x="98" y="71"/>
                  </a:lnTo>
                  <a:lnTo>
                    <a:pt x="106" y="63"/>
                  </a:lnTo>
                  <a:lnTo>
                    <a:pt x="110" y="51"/>
                  </a:lnTo>
                  <a:lnTo>
                    <a:pt x="113" y="42"/>
                  </a:lnTo>
                  <a:lnTo>
                    <a:pt x="110" y="33"/>
                  </a:lnTo>
                  <a:lnTo>
                    <a:pt x="105" y="25"/>
                  </a:lnTo>
                  <a:lnTo>
                    <a:pt x="97" y="20"/>
                  </a:lnTo>
                  <a:lnTo>
                    <a:pt x="92" y="19"/>
                  </a:lnTo>
                  <a:lnTo>
                    <a:pt x="86" y="19"/>
                  </a:lnTo>
                  <a:lnTo>
                    <a:pt x="80" y="19"/>
                  </a:lnTo>
                  <a:lnTo>
                    <a:pt x="75" y="19"/>
                  </a:lnTo>
                  <a:lnTo>
                    <a:pt x="69" y="20"/>
                  </a:lnTo>
                  <a:lnTo>
                    <a:pt x="64" y="23"/>
                  </a:lnTo>
                  <a:lnTo>
                    <a:pt x="60" y="26"/>
                  </a:lnTo>
                  <a:lnTo>
                    <a:pt x="56" y="30"/>
                  </a:lnTo>
                  <a:lnTo>
                    <a:pt x="46" y="42"/>
                  </a:lnTo>
                  <a:lnTo>
                    <a:pt x="41" y="55"/>
                  </a:lnTo>
                  <a:lnTo>
                    <a:pt x="39" y="70"/>
                  </a:lnTo>
                  <a:lnTo>
                    <a:pt x="39" y="84"/>
                  </a:lnTo>
                  <a:lnTo>
                    <a:pt x="43" y="95"/>
                  </a:lnTo>
                  <a:lnTo>
                    <a:pt x="51" y="105"/>
                  </a:lnTo>
                  <a:lnTo>
                    <a:pt x="60" y="113"/>
                  </a:lnTo>
                  <a:lnTo>
                    <a:pt x="69" y="119"/>
                  </a:lnTo>
                  <a:lnTo>
                    <a:pt x="76" y="123"/>
                  </a:lnTo>
                  <a:lnTo>
                    <a:pt x="84" y="125"/>
                  </a:lnTo>
                  <a:lnTo>
                    <a:pt x="90" y="125"/>
                  </a:lnTo>
                  <a:lnTo>
                    <a:pt x="98" y="123"/>
                  </a:lnTo>
                  <a:lnTo>
                    <a:pt x="106" y="122"/>
                  </a:lnTo>
                  <a:lnTo>
                    <a:pt x="114" y="119"/>
                  </a:lnTo>
                  <a:lnTo>
                    <a:pt x="120" y="118"/>
                  </a:lnTo>
                  <a:lnTo>
                    <a:pt x="128" y="117"/>
                  </a:lnTo>
                  <a:lnTo>
                    <a:pt x="124" y="127"/>
                  </a:lnTo>
                  <a:lnTo>
                    <a:pt x="115" y="134"/>
                  </a:lnTo>
                  <a:lnTo>
                    <a:pt x="105" y="139"/>
                  </a:lnTo>
                  <a:lnTo>
                    <a:pt x="94" y="144"/>
                  </a:lnTo>
                  <a:lnTo>
                    <a:pt x="85" y="147"/>
                  </a:lnTo>
                  <a:lnTo>
                    <a:pt x="75" y="147"/>
                  </a:lnTo>
                  <a:lnTo>
                    <a:pt x="66" y="147"/>
                  </a:lnTo>
                  <a:lnTo>
                    <a:pt x="56" y="146"/>
                  </a:lnTo>
                  <a:lnTo>
                    <a:pt x="47" y="143"/>
                  </a:lnTo>
                  <a:lnTo>
                    <a:pt x="39" y="139"/>
                  </a:lnTo>
                  <a:lnTo>
                    <a:pt x="31" y="134"/>
                  </a:lnTo>
                  <a:lnTo>
                    <a:pt x="24" y="129"/>
                  </a:lnTo>
                  <a:lnTo>
                    <a:pt x="14" y="117"/>
                  </a:lnTo>
                  <a:lnTo>
                    <a:pt x="7" y="105"/>
                  </a:lnTo>
                  <a:lnTo>
                    <a:pt x="1" y="92"/>
                  </a:lnTo>
                  <a:lnTo>
                    <a:pt x="0" y="78"/>
                  </a:lnTo>
                  <a:lnTo>
                    <a:pt x="1" y="64"/>
                  </a:lnTo>
                  <a:lnTo>
                    <a:pt x="7" y="53"/>
                  </a:lnTo>
                  <a:lnTo>
                    <a:pt x="13" y="42"/>
                  </a:lnTo>
                  <a:lnTo>
                    <a:pt x="21" y="33"/>
                  </a:lnTo>
                  <a:lnTo>
                    <a:pt x="30" y="24"/>
                  </a:lnTo>
                  <a:lnTo>
                    <a:pt x="41" y="16"/>
                  </a:lnTo>
                  <a:lnTo>
                    <a:pt x="51" y="8"/>
                  </a:lnTo>
                  <a:lnTo>
                    <a:pt x="62" y="2"/>
                  </a:lnTo>
                  <a:lnTo>
                    <a:pt x="71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0" y="3"/>
                  </a:lnTo>
                  <a:lnTo>
                    <a:pt x="109" y="6"/>
                  </a:lnTo>
                  <a:lnTo>
                    <a:pt x="117" y="11"/>
                  </a:lnTo>
                  <a:lnTo>
                    <a:pt x="124" y="17"/>
                  </a:lnTo>
                  <a:lnTo>
                    <a:pt x="130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2" name="Freeform 98"/>
            <p:cNvSpPr>
              <a:spLocks/>
            </p:cNvSpPr>
            <p:nvPr/>
          </p:nvSpPr>
          <p:spPr bwMode="auto">
            <a:xfrm>
              <a:off x="3500" y="2335"/>
              <a:ext cx="49" cy="251"/>
            </a:xfrm>
            <a:custGeom>
              <a:avLst/>
              <a:gdLst>
                <a:gd name="T0" fmla="*/ 0 w 99"/>
                <a:gd name="T1" fmla="*/ 1 h 501"/>
                <a:gd name="T2" fmla="*/ 0 w 99"/>
                <a:gd name="T3" fmla="*/ 1 h 501"/>
                <a:gd name="T4" fmla="*/ 0 w 99"/>
                <a:gd name="T5" fmla="*/ 1 h 501"/>
                <a:gd name="T6" fmla="*/ 0 w 99"/>
                <a:gd name="T7" fmla="*/ 1 h 501"/>
                <a:gd name="T8" fmla="*/ 0 w 99"/>
                <a:gd name="T9" fmla="*/ 1 h 501"/>
                <a:gd name="T10" fmla="*/ 0 w 99"/>
                <a:gd name="T11" fmla="*/ 1 h 501"/>
                <a:gd name="T12" fmla="*/ 0 w 99"/>
                <a:gd name="T13" fmla="*/ 1 h 501"/>
                <a:gd name="T14" fmla="*/ 0 w 99"/>
                <a:gd name="T15" fmla="*/ 1 h 501"/>
                <a:gd name="T16" fmla="*/ 0 w 99"/>
                <a:gd name="T17" fmla="*/ 1 h 501"/>
                <a:gd name="T18" fmla="*/ 0 w 99"/>
                <a:gd name="T19" fmla="*/ 1 h 501"/>
                <a:gd name="T20" fmla="*/ 0 w 99"/>
                <a:gd name="T21" fmla="*/ 1 h 501"/>
                <a:gd name="T22" fmla="*/ 0 w 99"/>
                <a:gd name="T23" fmla="*/ 1 h 501"/>
                <a:gd name="T24" fmla="*/ 0 w 99"/>
                <a:gd name="T25" fmla="*/ 1 h 501"/>
                <a:gd name="T26" fmla="*/ 0 w 99"/>
                <a:gd name="T27" fmla="*/ 1 h 501"/>
                <a:gd name="T28" fmla="*/ 0 w 99"/>
                <a:gd name="T29" fmla="*/ 1 h 501"/>
                <a:gd name="T30" fmla="*/ 0 w 99"/>
                <a:gd name="T31" fmla="*/ 1 h 501"/>
                <a:gd name="T32" fmla="*/ 0 w 99"/>
                <a:gd name="T33" fmla="*/ 1 h 501"/>
                <a:gd name="T34" fmla="*/ 0 w 99"/>
                <a:gd name="T35" fmla="*/ 1 h 501"/>
                <a:gd name="T36" fmla="*/ 0 w 99"/>
                <a:gd name="T37" fmla="*/ 1 h 501"/>
                <a:gd name="T38" fmla="*/ 0 w 99"/>
                <a:gd name="T39" fmla="*/ 1 h 501"/>
                <a:gd name="T40" fmla="*/ 0 w 99"/>
                <a:gd name="T41" fmla="*/ 1 h 501"/>
                <a:gd name="T42" fmla="*/ 0 w 99"/>
                <a:gd name="T43" fmla="*/ 1 h 501"/>
                <a:gd name="T44" fmla="*/ 0 w 99"/>
                <a:gd name="T45" fmla="*/ 1 h 501"/>
                <a:gd name="T46" fmla="*/ 0 w 99"/>
                <a:gd name="T47" fmla="*/ 1 h 501"/>
                <a:gd name="T48" fmla="*/ 0 w 99"/>
                <a:gd name="T49" fmla="*/ 1 h 501"/>
                <a:gd name="T50" fmla="*/ 0 w 99"/>
                <a:gd name="T51" fmla="*/ 0 h 501"/>
                <a:gd name="T52" fmla="*/ 0 w 99"/>
                <a:gd name="T53" fmla="*/ 1 h 501"/>
                <a:gd name="T54" fmla="*/ 0 w 99"/>
                <a:gd name="T55" fmla="*/ 1 h 501"/>
                <a:gd name="T56" fmla="*/ 0 w 99"/>
                <a:gd name="T57" fmla="*/ 1 h 501"/>
                <a:gd name="T58" fmla="*/ 0 w 99"/>
                <a:gd name="T59" fmla="*/ 1 h 501"/>
                <a:gd name="T60" fmla="*/ 0 w 99"/>
                <a:gd name="T61" fmla="*/ 1 h 501"/>
                <a:gd name="T62" fmla="*/ 0 w 99"/>
                <a:gd name="T63" fmla="*/ 1 h 501"/>
                <a:gd name="T64" fmla="*/ 0 w 99"/>
                <a:gd name="T65" fmla="*/ 1 h 501"/>
                <a:gd name="T66" fmla="*/ 0 w 99"/>
                <a:gd name="T67" fmla="*/ 1 h 50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99"/>
                <a:gd name="T103" fmla="*/ 0 h 501"/>
                <a:gd name="T104" fmla="*/ 99 w 99"/>
                <a:gd name="T105" fmla="*/ 501 h 50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99" h="501">
                  <a:moveTo>
                    <a:pt x="74" y="186"/>
                  </a:moveTo>
                  <a:lnTo>
                    <a:pt x="91" y="221"/>
                  </a:lnTo>
                  <a:lnTo>
                    <a:pt x="99" y="255"/>
                  </a:lnTo>
                  <a:lnTo>
                    <a:pt x="97" y="292"/>
                  </a:lnTo>
                  <a:lnTo>
                    <a:pt x="92" y="327"/>
                  </a:lnTo>
                  <a:lnTo>
                    <a:pt x="82" y="363"/>
                  </a:lnTo>
                  <a:lnTo>
                    <a:pt x="70" y="398"/>
                  </a:lnTo>
                  <a:lnTo>
                    <a:pt x="58" y="432"/>
                  </a:lnTo>
                  <a:lnTo>
                    <a:pt x="50" y="466"/>
                  </a:lnTo>
                  <a:lnTo>
                    <a:pt x="54" y="501"/>
                  </a:lnTo>
                  <a:lnTo>
                    <a:pt x="44" y="461"/>
                  </a:lnTo>
                  <a:lnTo>
                    <a:pt x="38" y="419"/>
                  </a:lnTo>
                  <a:lnTo>
                    <a:pt x="38" y="377"/>
                  </a:lnTo>
                  <a:lnTo>
                    <a:pt x="41" y="334"/>
                  </a:lnTo>
                  <a:lnTo>
                    <a:pt x="44" y="292"/>
                  </a:lnTo>
                  <a:lnTo>
                    <a:pt x="45" y="249"/>
                  </a:lnTo>
                  <a:lnTo>
                    <a:pt x="42" y="207"/>
                  </a:lnTo>
                  <a:lnTo>
                    <a:pt x="33" y="166"/>
                  </a:lnTo>
                  <a:lnTo>
                    <a:pt x="25" y="146"/>
                  </a:lnTo>
                  <a:lnTo>
                    <a:pt x="17" y="127"/>
                  </a:lnTo>
                  <a:lnTo>
                    <a:pt x="10" y="106"/>
                  </a:lnTo>
                  <a:lnTo>
                    <a:pt x="4" y="85"/>
                  </a:lnTo>
                  <a:lnTo>
                    <a:pt x="0" y="64"/>
                  </a:lnTo>
                  <a:lnTo>
                    <a:pt x="0" y="42"/>
                  </a:lnTo>
                  <a:lnTo>
                    <a:pt x="2" y="21"/>
                  </a:lnTo>
                  <a:lnTo>
                    <a:pt x="8" y="0"/>
                  </a:lnTo>
                  <a:lnTo>
                    <a:pt x="8" y="26"/>
                  </a:lnTo>
                  <a:lnTo>
                    <a:pt x="12" y="51"/>
                  </a:lnTo>
                  <a:lnTo>
                    <a:pt x="19" y="76"/>
                  </a:lnTo>
                  <a:lnTo>
                    <a:pt x="27" y="99"/>
                  </a:lnTo>
                  <a:lnTo>
                    <a:pt x="36" y="122"/>
                  </a:lnTo>
                  <a:lnTo>
                    <a:pt x="47" y="144"/>
                  </a:lnTo>
                  <a:lnTo>
                    <a:pt x="61" y="165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3" name="Freeform 99"/>
            <p:cNvSpPr>
              <a:spLocks/>
            </p:cNvSpPr>
            <p:nvPr/>
          </p:nvSpPr>
          <p:spPr bwMode="auto">
            <a:xfrm>
              <a:off x="3143" y="2355"/>
              <a:ext cx="135" cy="52"/>
            </a:xfrm>
            <a:custGeom>
              <a:avLst/>
              <a:gdLst>
                <a:gd name="T0" fmla="*/ 1 w 270"/>
                <a:gd name="T1" fmla="*/ 1 h 104"/>
                <a:gd name="T2" fmla="*/ 1 w 270"/>
                <a:gd name="T3" fmla="*/ 1 h 104"/>
                <a:gd name="T4" fmla="*/ 1 w 270"/>
                <a:gd name="T5" fmla="*/ 1 h 104"/>
                <a:gd name="T6" fmla="*/ 1 w 270"/>
                <a:gd name="T7" fmla="*/ 1 h 104"/>
                <a:gd name="T8" fmla="*/ 1 w 270"/>
                <a:gd name="T9" fmla="*/ 1 h 104"/>
                <a:gd name="T10" fmla="*/ 1 w 270"/>
                <a:gd name="T11" fmla="*/ 1 h 104"/>
                <a:gd name="T12" fmla="*/ 1 w 270"/>
                <a:gd name="T13" fmla="*/ 1 h 104"/>
                <a:gd name="T14" fmla="*/ 1 w 270"/>
                <a:gd name="T15" fmla="*/ 1 h 104"/>
                <a:gd name="T16" fmla="*/ 1 w 270"/>
                <a:gd name="T17" fmla="*/ 1 h 104"/>
                <a:gd name="T18" fmla="*/ 1 w 270"/>
                <a:gd name="T19" fmla="*/ 1 h 104"/>
                <a:gd name="T20" fmla="*/ 1 w 270"/>
                <a:gd name="T21" fmla="*/ 1 h 104"/>
                <a:gd name="T22" fmla="*/ 1 w 270"/>
                <a:gd name="T23" fmla="*/ 1 h 104"/>
                <a:gd name="T24" fmla="*/ 1 w 270"/>
                <a:gd name="T25" fmla="*/ 1 h 104"/>
                <a:gd name="T26" fmla="*/ 1 w 270"/>
                <a:gd name="T27" fmla="*/ 1 h 104"/>
                <a:gd name="T28" fmla="*/ 1 w 270"/>
                <a:gd name="T29" fmla="*/ 1 h 104"/>
                <a:gd name="T30" fmla="*/ 1 w 270"/>
                <a:gd name="T31" fmla="*/ 1 h 104"/>
                <a:gd name="T32" fmla="*/ 1 w 270"/>
                <a:gd name="T33" fmla="*/ 1 h 104"/>
                <a:gd name="T34" fmla="*/ 1 w 270"/>
                <a:gd name="T35" fmla="*/ 1 h 104"/>
                <a:gd name="T36" fmla="*/ 1 w 270"/>
                <a:gd name="T37" fmla="*/ 1 h 104"/>
                <a:gd name="T38" fmla="*/ 1 w 270"/>
                <a:gd name="T39" fmla="*/ 1 h 104"/>
                <a:gd name="T40" fmla="*/ 1 w 270"/>
                <a:gd name="T41" fmla="*/ 1 h 104"/>
                <a:gd name="T42" fmla="*/ 1 w 270"/>
                <a:gd name="T43" fmla="*/ 1 h 104"/>
                <a:gd name="T44" fmla="*/ 1 w 270"/>
                <a:gd name="T45" fmla="*/ 1 h 104"/>
                <a:gd name="T46" fmla="*/ 1 w 270"/>
                <a:gd name="T47" fmla="*/ 1 h 104"/>
                <a:gd name="T48" fmla="*/ 1 w 270"/>
                <a:gd name="T49" fmla="*/ 1 h 104"/>
                <a:gd name="T50" fmla="*/ 1 w 270"/>
                <a:gd name="T51" fmla="*/ 1 h 104"/>
                <a:gd name="T52" fmla="*/ 0 w 270"/>
                <a:gd name="T53" fmla="*/ 0 h 104"/>
                <a:gd name="T54" fmla="*/ 1 w 270"/>
                <a:gd name="T55" fmla="*/ 1 h 104"/>
                <a:gd name="T56" fmla="*/ 1 w 270"/>
                <a:gd name="T57" fmla="*/ 1 h 104"/>
                <a:gd name="T58" fmla="*/ 1 w 270"/>
                <a:gd name="T59" fmla="*/ 1 h 104"/>
                <a:gd name="T60" fmla="*/ 1 w 270"/>
                <a:gd name="T61" fmla="*/ 1 h 104"/>
                <a:gd name="T62" fmla="*/ 1 w 270"/>
                <a:gd name="T63" fmla="*/ 1 h 104"/>
                <a:gd name="T64" fmla="*/ 1 w 270"/>
                <a:gd name="T65" fmla="*/ 1 h 104"/>
                <a:gd name="T66" fmla="*/ 1 w 270"/>
                <a:gd name="T67" fmla="*/ 1 h 104"/>
                <a:gd name="T68" fmla="*/ 1 w 270"/>
                <a:gd name="T69" fmla="*/ 1 h 10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70"/>
                <a:gd name="T106" fmla="*/ 0 h 104"/>
                <a:gd name="T107" fmla="*/ 270 w 270"/>
                <a:gd name="T108" fmla="*/ 104 h 10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70" h="104">
                  <a:moveTo>
                    <a:pt x="148" y="49"/>
                  </a:moveTo>
                  <a:lnTo>
                    <a:pt x="164" y="47"/>
                  </a:lnTo>
                  <a:lnTo>
                    <a:pt x="179" y="46"/>
                  </a:lnTo>
                  <a:lnTo>
                    <a:pt x="195" y="44"/>
                  </a:lnTo>
                  <a:lnTo>
                    <a:pt x="209" y="40"/>
                  </a:lnTo>
                  <a:lnTo>
                    <a:pt x="224" y="36"/>
                  </a:lnTo>
                  <a:lnTo>
                    <a:pt x="238" y="30"/>
                  </a:lnTo>
                  <a:lnTo>
                    <a:pt x="251" y="24"/>
                  </a:lnTo>
                  <a:lnTo>
                    <a:pt x="264" y="16"/>
                  </a:lnTo>
                  <a:lnTo>
                    <a:pt x="263" y="20"/>
                  </a:lnTo>
                  <a:lnTo>
                    <a:pt x="270" y="21"/>
                  </a:lnTo>
                  <a:lnTo>
                    <a:pt x="253" y="37"/>
                  </a:lnTo>
                  <a:lnTo>
                    <a:pt x="234" y="54"/>
                  </a:lnTo>
                  <a:lnTo>
                    <a:pt x="217" y="70"/>
                  </a:lnTo>
                  <a:lnTo>
                    <a:pt x="198" y="84"/>
                  </a:lnTo>
                  <a:lnTo>
                    <a:pt x="178" y="95"/>
                  </a:lnTo>
                  <a:lnTo>
                    <a:pt x="157" y="101"/>
                  </a:lnTo>
                  <a:lnTo>
                    <a:pt x="135" y="104"/>
                  </a:lnTo>
                  <a:lnTo>
                    <a:pt x="110" y="100"/>
                  </a:lnTo>
                  <a:lnTo>
                    <a:pt x="92" y="95"/>
                  </a:lnTo>
                  <a:lnTo>
                    <a:pt x="75" y="87"/>
                  </a:lnTo>
                  <a:lnTo>
                    <a:pt x="60" y="75"/>
                  </a:lnTo>
                  <a:lnTo>
                    <a:pt x="46" y="62"/>
                  </a:lnTo>
                  <a:lnTo>
                    <a:pt x="34" y="47"/>
                  </a:lnTo>
                  <a:lnTo>
                    <a:pt x="22" y="32"/>
                  </a:lnTo>
                  <a:lnTo>
                    <a:pt x="10" y="16"/>
                  </a:lnTo>
                  <a:lnTo>
                    <a:pt x="0" y="0"/>
                  </a:lnTo>
                  <a:lnTo>
                    <a:pt x="20" y="4"/>
                  </a:lnTo>
                  <a:lnTo>
                    <a:pt x="37" y="11"/>
                  </a:lnTo>
                  <a:lnTo>
                    <a:pt x="55" y="20"/>
                  </a:lnTo>
                  <a:lnTo>
                    <a:pt x="72" y="30"/>
                  </a:lnTo>
                  <a:lnTo>
                    <a:pt x="89" y="38"/>
                  </a:lnTo>
                  <a:lnTo>
                    <a:pt x="107" y="46"/>
                  </a:lnTo>
                  <a:lnTo>
                    <a:pt x="127" y="50"/>
                  </a:lnTo>
                  <a:lnTo>
                    <a:pt x="14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4" name="Freeform 100"/>
            <p:cNvSpPr>
              <a:spLocks/>
            </p:cNvSpPr>
            <p:nvPr/>
          </p:nvSpPr>
          <p:spPr bwMode="auto">
            <a:xfrm>
              <a:off x="2930" y="2373"/>
              <a:ext cx="135" cy="304"/>
            </a:xfrm>
            <a:custGeom>
              <a:avLst/>
              <a:gdLst>
                <a:gd name="T0" fmla="*/ 0 w 271"/>
                <a:gd name="T1" fmla="*/ 1 h 607"/>
                <a:gd name="T2" fmla="*/ 0 w 271"/>
                <a:gd name="T3" fmla="*/ 1 h 607"/>
                <a:gd name="T4" fmla="*/ 0 w 271"/>
                <a:gd name="T5" fmla="*/ 1 h 607"/>
                <a:gd name="T6" fmla="*/ 0 w 271"/>
                <a:gd name="T7" fmla="*/ 1 h 607"/>
                <a:gd name="T8" fmla="*/ 0 w 271"/>
                <a:gd name="T9" fmla="*/ 1 h 607"/>
                <a:gd name="T10" fmla="*/ 0 w 271"/>
                <a:gd name="T11" fmla="*/ 1 h 607"/>
                <a:gd name="T12" fmla="*/ 0 w 271"/>
                <a:gd name="T13" fmla="*/ 1 h 607"/>
                <a:gd name="T14" fmla="*/ 0 w 271"/>
                <a:gd name="T15" fmla="*/ 1 h 607"/>
                <a:gd name="T16" fmla="*/ 0 w 271"/>
                <a:gd name="T17" fmla="*/ 1 h 607"/>
                <a:gd name="T18" fmla="*/ 0 w 271"/>
                <a:gd name="T19" fmla="*/ 1 h 607"/>
                <a:gd name="T20" fmla="*/ 0 w 271"/>
                <a:gd name="T21" fmla="*/ 1 h 607"/>
                <a:gd name="T22" fmla="*/ 0 w 271"/>
                <a:gd name="T23" fmla="*/ 1 h 607"/>
                <a:gd name="T24" fmla="*/ 0 w 271"/>
                <a:gd name="T25" fmla="*/ 1 h 607"/>
                <a:gd name="T26" fmla="*/ 0 w 271"/>
                <a:gd name="T27" fmla="*/ 1 h 607"/>
                <a:gd name="T28" fmla="*/ 0 w 271"/>
                <a:gd name="T29" fmla="*/ 1 h 607"/>
                <a:gd name="T30" fmla="*/ 0 w 271"/>
                <a:gd name="T31" fmla="*/ 1 h 607"/>
                <a:gd name="T32" fmla="*/ 0 w 271"/>
                <a:gd name="T33" fmla="*/ 1 h 607"/>
                <a:gd name="T34" fmla="*/ 0 w 271"/>
                <a:gd name="T35" fmla="*/ 1 h 607"/>
                <a:gd name="T36" fmla="*/ 0 w 271"/>
                <a:gd name="T37" fmla="*/ 1 h 607"/>
                <a:gd name="T38" fmla="*/ 0 w 271"/>
                <a:gd name="T39" fmla="*/ 1 h 607"/>
                <a:gd name="T40" fmla="*/ 0 w 271"/>
                <a:gd name="T41" fmla="*/ 1 h 607"/>
                <a:gd name="T42" fmla="*/ 0 w 271"/>
                <a:gd name="T43" fmla="*/ 1 h 607"/>
                <a:gd name="T44" fmla="*/ 0 w 271"/>
                <a:gd name="T45" fmla="*/ 1 h 607"/>
                <a:gd name="T46" fmla="*/ 0 w 271"/>
                <a:gd name="T47" fmla="*/ 1 h 607"/>
                <a:gd name="T48" fmla="*/ 0 w 271"/>
                <a:gd name="T49" fmla="*/ 1 h 607"/>
                <a:gd name="T50" fmla="*/ 0 w 271"/>
                <a:gd name="T51" fmla="*/ 1 h 607"/>
                <a:gd name="T52" fmla="*/ 0 w 271"/>
                <a:gd name="T53" fmla="*/ 1 h 607"/>
                <a:gd name="T54" fmla="*/ 0 w 271"/>
                <a:gd name="T55" fmla="*/ 1 h 607"/>
                <a:gd name="T56" fmla="*/ 0 w 271"/>
                <a:gd name="T57" fmla="*/ 0 h 607"/>
                <a:gd name="T58" fmla="*/ 0 w 271"/>
                <a:gd name="T59" fmla="*/ 1 h 607"/>
                <a:gd name="T60" fmla="*/ 0 w 271"/>
                <a:gd name="T61" fmla="*/ 1 h 607"/>
                <a:gd name="T62" fmla="*/ 0 w 271"/>
                <a:gd name="T63" fmla="*/ 1 h 607"/>
                <a:gd name="T64" fmla="*/ 0 w 271"/>
                <a:gd name="T65" fmla="*/ 1 h 607"/>
                <a:gd name="T66" fmla="*/ 0 w 271"/>
                <a:gd name="T67" fmla="*/ 1 h 607"/>
                <a:gd name="T68" fmla="*/ 0 w 271"/>
                <a:gd name="T69" fmla="*/ 1 h 607"/>
                <a:gd name="T70" fmla="*/ 0 w 271"/>
                <a:gd name="T71" fmla="*/ 1 h 607"/>
                <a:gd name="T72" fmla="*/ 0 w 271"/>
                <a:gd name="T73" fmla="*/ 1 h 607"/>
                <a:gd name="T74" fmla="*/ 0 w 271"/>
                <a:gd name="T75" fmla="*/ 1 h 607"/>
                <a:gd name="T76" fmla="*/ 0 w 271"/>
                <a:gd name="T77" fmla="*/ 1 h 607"/>
                <a:gd name="T78" fmla="*/ 0 w 271"/>
                <a:gd name="T79" fmla="*/ 1 h 607"/>
                <a:gd name="T80" fmla="*/ 0 w 271"/>
                <a:gd name="T81" fmla="*/ 1 h 607"/>
                <a:gd name="T82" fmla="*/ 0 w 271"/>
                <a:gd name="T83" fmla="*/ 1 h 607"/>
                <a:gd name="T84" fmla="*/ 0 w 271"/>
                <a:gd name="T85" fmla="*/ 1 h 607"/>
                <a:gd name="T86" fmla="*/ 0 w 271"/>
                <a:gd name="T87" fmla="*/ 1 h 607"/>
                <a:gd name="T88" fmla="*/ 0 w 271"/>
                <a:gd name="T89" fmla="*/ 1 h 60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71"/>
                <a:gd name="T136" fmla="*/ 0 h 607"/>
                <a:gd name="T137" fmla="*/ 271 w 271"/>
                <a:gd name="T138" fmla="*/ 607 h 60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71" h="607">
                  <a:moveTo>
                    <a:pt x="224" y="550"/>
                  </a:moveTo>
                  <a:lnTo>
                    <a:pt x="231" y="556"/>
                  </a:lnTo>
                  <a:lnTo>
                    <a:pt x="237" y="564"/>
                  </a:lnTo>
                  <a:lnTo>
                    <a:pt x="244" y="571"/>
                  </a:lnTo>
                  <a:lnTo>
                    <a:pt x="250" y="577"/>
                  </a:lnTo>
                  <a:lnTo>
                    <a:pt x="255" y="585"/>
                  </a:lnTo>
                  <a:lnTo>
                    <a:pt x="261" y="592"/>
                  </a:lnTo>
                  <a:lnTo>
                    <a:pt x="266" y="600"/>
                  </a:lnTo>
                  <a:lnTo>
                    <a:pt x="271" y="607"/>
                  </a:lnTo>
                  <a:lnTo>
                    <a:pt x="248" y="590"/>
                  </a:lnTo>
                  <a:lnTo>
                    <a:pt x="225" y="573"/>
                  </a:lnTo>
                  <a:lnTo>
                    <a:pt x="203" y="555"/>
                  </a:lnTo>
                  <a:lnTo>
                    <a:pt x="182" y="537"/>
                  </a:lnTo>
                  <a:lnTo>
                    <a:pt x="163" y="517"/>
                  </a:lnTo>
                  <a:lnTo>
                    <a:pt x="143" y="496"/>
                  </a:lnTo>
                  <a:lnTo>
                    <a:pt x="123" y="475"/>
                  </a:lnTo>
                  <a:lnTo>
                    <a:pt x="106" y="454"/>
                  </a:lnTo>
                  <a:lnTo>
                    <a:pt x="89" y="432"/>
                  </a:lnTo>
                  <a:lnTo>
                    <a:pt x="72" y="408"/>
                  </a:lnTo>
                  <a:lnTo>
                    <a:pt x="58" y="385"/>
                  </a:lnTo>
                  <a:lnTo>
                    <a:pt x="45" y="361"/>
                  </a:lnTo>
                  <a:lnTo>
                    <a:pt x="32" y="336"/>
                  </a:lnTo>
                  <a:lnTo>
                    <a:pt x="21" y="313"/>
                  </a:lnTo>
                  <a:lnTo>
                    <a:pt x="11" y="287"/>
                  </a:lnTo>
                  <a:lnTo>
                    <a:pt x="3" y="262"/>
                  </a:lnTo>
                  <a:lnTo>
                    <a:pt x="0" y="197"/>
                  </a:lnTo>
                  <a:lnTo>
                    <a:pt x="2" y="131"/>
                  </a:lnTo>
                  <a:lnTo>
                    <a:pt x="7" y="65"/>
                  </a:lnTo>
                  <a:lnTo>
                    <a:pt x="12" y="0"/>
                  </a:lnTo>
                  <a:lnTo>
                    <a:pt x="21" y="36"/>
                  </a:lnTo>
                  <a:lnTo>
                    <a:pt x="29" y="73"/>
                  </a:lnTo>
                  <a:lnTo>
                    <a:pt x="37" y="108"/>
                  </a:lnTo>
                  <a:lnTo>
                    <a:pt x="45" y="145"/>
                  </a:lnTo>
                  <a:lnTo>
                    <a:pt x="53" y="182"/>
                  </a:lnTo>
                  <a:lnTo>
                    <a:pt x="62" y="218"/>
                  </a:lnTo>
                  <a:lnTo>
                    <a:pt x="71" y="255"/>
                  </a:lnTo>
                  <a:lnTo>
                    <a:pt x="81" y="290"/>
                  </a:lnTo>
                  <a:lnTo>
                    <a:pt x="92" y="326"/>
                  </a:lnTo>
                  <a:lnTo>
                    <a:pt x="105" y="360"/>
                  </a:lnTo>
                  <a:lnTo>
                    <a:pt x="119" y="394"/>
                  </a:lnTo>
                  <a:lnTo>
                    <a:pt x="135" y="428"/>
                  </a:lnTo>
                  <a:lnTo>
                    <a:pt x="153" y="459"/>
                  </a:lnTo>
                  <a:lnTo>
                    <a:pt x="174" y="491"/>
                  </a:lnTo>
                  <a:lnTo>
                    <a:pt x="198" y="521"/>
                  </a:lnTo>
                  <a:lnTo>
                    <a:pt x="224" y="5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5" name="Freeform 101"/>
            <p:cNvSpPr>
              <a:spLocks/>
            </p:cNvSpPr>
            <p:nvPr/>
          </p:nvSpPr>
          <p:spPr bwMode="auto">
            <a:xfrm>
              <a:off x="3933" y="2389"/>
              <a:ext cx="173" cy="60"/>
            </a:xfrm>
            <a:custGeom>
              <a:avLst/>
              <a:gdLst>
                <a:gd name="T0" fmla="*/ 1 w 346"/>
                <a:gd name="T1" fmla="*/ 1 h 120"/>
                <a:gd name="T2" fmla="*/ 1 w 346"/>
                <a:gd name="T3" fmla="*/ 1 h 120"/>
                <a:gd name="T4" fmla="*/ 1 w 346"/>
                <a:gd name="T5" fmla="*/ 1 h 120"/>
                <a:gd name="T6" fmla="*/ 1 w 346"/>
                <a:gd name="T7" fmla="*/ 1 h 120"/>
                <a:gd name="T8" fmla="*/ 1 w 346"/>
                <a:gd name="T9" fmla="*/ 1 h 120"/>
                <a:gd name="T10" fmla="*/ 1 w 346"/>
                <a:gd name="T11" fmla="*/ 1 h 120"/>
                <a:gd name="T12" fmla="*/ 1 w 346"/>
                <a:gd name="T13" fmla="*/ 1 h 120"/>
                <a:gd name="T14" fmla="*/ 1 w 346"/>
                <a:gd name="T15" fmla="*/ 1 h 120"/>
                <a:gd name="T16" fmla="*/ 1 w 346"/>
                <a:gd name="T17" fmla="*/ 1 h 120"/>
                <a:gd name="T18" fmla="*/ 1 w 346"/>
                <a:gd name="T19" fmla="*/ 1 h 120"/>
                <a:gd name="T20" fmla="*/ 1 w 346"/>
                <a:gd name="T21" fmla="*/ 1 h 120"/>
                <a:gd name="T22" fmla="*/ 1 w 346"/>
                <a:gd name="T23" fmla="*/ 1 h 120"/>
                <a:gd name="T24" fmla="*/ 1 w 346"/>
                <a:gd name="T25" fmla="*/ 1 h 120"/>
                <a:gd name="T26" fmla="*/ 1 w 346"/>
                <a:gd name="T27" fmla="*/ 1 h 120"/>
                <a:gd name="T28" fmla="*/ 1 w 346"/>
                <a:gd name="T29" fmla="*/ 1 h 120"/>
                <a:gd name="T30" fmla="*/ 1 w 346"/>
                <a:gd name="T31" fmla="*/ 1 h 120"/>
                <a:gd name="T32" fmla="*/ 0 w 346"/>
                <a:gd name="T33" fmla="*/ 1 h 120"/>
                <a:gd name="T34" fmla="*/ 1 w 346"/>
                <a:gd name="T35" fmla="*/ 1 h 120"/>
                <a:gd name="T36" fmla="*/ 1 w 346"/>
                <a:gd name="T37" fmla="*/ 1 h 120"/>
                <a:gd name="T38" fmla="*/ 1 w 346"/>
                <a:gd name="T39" fmla="*/ 1 h 120"/>
                <a:gd name="T40" fmla="*/ 1 w 346"/>
                <a:gd name="T41" fmla="*/ 1 h 120"/>
                <a:gd name="T42" fmla="*/ 1 w 346"/>
                <a:gd name="T43" fmla="*/ 1 h 120"/>
                <a:gd name="T44" fmla="*/ 1 w 346"/>
                <a:gd name="T45" fmla="*/ 1 h 120"/>
                <a:gd name="T46" fmla="*/ 1 w 346"/>
                <a:gd name="T47" fmla="*/ 1 h 120"/>
                <a:gd name="T48" fmla="*/ 1 w 346"/>
                <a:gd name="T49" fmla="*/ 0 h 120"/>
                <a:gd name="T50" fmla="*/ 1 w 346"/>
                <a:gd name="T51" fmla="*/ 0 h 120"/>
                <a:gd name="T52" fmla="*/ 1 w 346"/>
                <a:gd name="T53" fmla="*/ 1 h 120"/>
                <a:gd name="T54" fmla="*/ 1 w 346"/>
                <a:gd name="T55" fmla="*/ 1 h 120"/>
                <a:gd name="T56" fmla="*/ 1 w 346"/>
                <a:gd name="T57" fmla="*/ 1 h 120"/>
                <a:gd name="T58" fmla="*/ 1 w 346"/>
                <a:gd name="T59" fmla="*/ 1 h 120"/>
                <a:gd name="T60" fmla="*/ 1 w 346"/>
                <a:gd name="T61" fmla="*/ 1 h 120"/>
                <a:gd name="T62" fmla="*/ 1 w 346"/>
                <a:gd name="T63" fmla="*/ 1 h 120"/>
                <a:gd name="T64" fmla="*/ 1 w 346"/>
                <a:gd name="T65" fmla="*/ 1 h 12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46"/>
                <a:gd name="T100" fmla="*/ 0 h 120"/>
                <a:gd name="T101" fmla="*/ 346 w 346"/>
                <a:gd name="T102" fmla="*/ 120 h 12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46" h="120">
                  <a:moveTo>
                    <a:pt x="346" y="37"/>
                  </a:moveTo>
                  <a:lnTo>
                    <a:pt x="322" y="38"/>
                  </a:lnTo>
                  <a:lnTo>
                    <a:pt x="297" y="37"/>
                  </a:lnTo>
                  <a:lnTo>
                    <a:pt x="274" y="37"/>
                  </a:lnTo>
                  <a:lnTo>
                    <a:pt x="249" y="37"/>
                  </a:lnTo>
                  <a:lnTo>
                    <a:pt x="224" y="37"/>
                  </a:lnTo>
                  <a:lnTo>
                    <a:pt x="200" y="41"/>
                  </a:lnTo>
                  <a:lnTo>
                    <a:pt x="178" y="48"/>
                  </a:lnTo>
                  <a:lnTo>
                    <a:pt x="157" y="57"/>
                  </a:lnTo>
                  <a:lnTo>
                    <a:pt x="137" y="67"/>
                  </a:lnTo>
                  <a:lnTo>
                    <a:pt x="119" y="76"/>
                  </a:lnTo>
                  <a:lnTo>
                    <a:pt x="99" y="87"/>
                  </a:lnTo>
                  <a:lnTo>
                    <a:pt x="81" y="96"/>
                  </a:lnTo>
                  <a:lnTo>
                    <a:pt x="61" y="104"/>
                  </a:lnTo>
                  <a:lnTo>
                    <a:pt x="42" y="110"/>
                  </a:lnTo>
                  <a:lnTo>
                    <a:pt x="21" y="116"/>
                  </a:lnTo>
                  <a:lnTo>
                    <a:pt x="0" y="120"/>
                  </a:lnTo>
                  <a:lnTo>
                    <a:pt x="21" y="99"/>
                  </a:lnTo>
                  <a:lnTo>
                    <a:pt x="43" y="79"/>
                  </a:lnTo>
                  <a:lnTo>
                    <a:pt x="67" y="61"/>
                  </a:lnTo>
                  <a:lnTo>
                    <a:pt x="90" y="44"/>
                  </a:lnTo>
                  <a:lnTo>
                    <a:pt x="115" y="29"/>
                  </a:lnTo>
                  <a:lnTo>
                    <a:pt x="140" y="17"/>
                  </a:lnTo>
                  <a:lnTo>
                    <a:pt x="167" y="8"/>
                  </a:lnTo>
                  <a:lnTo>
                    <a:pt x="195" y="0"/>
                  </a:lnTo>
                  <a:lnTo>
                    <a:pt x="216" y="0"/>
                  </a:lnTo>
                  <a:lnTo>
                    <a:pt x="237" y="2"/>
                  </a:lnTo>
                  <a:lnTo>
                    <a:pt x="256" y="4"/>
                  </a:lnTo>
                  <a:lnTo>
                    <a:pt x="275" y="8"/>
                  </a:lnTo>
                  <a:lnTo>
                    <a:pt x="293" y="14"/>
                  </a:lnTo>
                  <a:lnTo>
                    <a:pt x="311" y="21"/>
                  </a:lnTo>
                  <a:lnTo>
                    <a:pt x="328" y="29"/>
                  </a:lnTo>
                  <a:lnTo>
                    <a:pt x="346" y="3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6" name="Freeform 102"/>
            <p:cNvSpPr>
              <a:spLocks/>
            </p:cNvSpPr>
            <p:nvPr/>
          </p:nvSpPr>
          <p:spPr bwMode="auto">
            <a:xfrm>
              <a:off x="3741" y="2608"/>
              <a:ext cx="91" cy="62"/>
            </a:xfrm>
            <a:custGeom>
              <a:avLst/>
              <a:gdLst>
                <a:gd name="T0" fmla="*/ 1 w 181"/>
                <a:gd name="T1" fmla="*/ 1 h 124"/>
                <a:gd name="T2" fmla="*/ 1 w 181"/>
                <a:gd name="T3" fmla="*/ 1 h 124"/>
                <a:gd name="T4" fmla="*/ 1 w 181"/>
                <a:gd name="T5" fmla="*/ 1 h 124"/>
                <a:gd name="T6" fmla="*/ 1 w 181"/>
                <a:gd name="T7" fmla="*/ 1 h 124"/>
                <a:gd name="T8" fmla="*/ 1 w 181"/>
                <a:gd name="T9" fmla="*/ 1 h 124"/>
                <a:gd name="T10" fmla="*/ 1 w 181"/>
                <a:gd name="T11" fmla="*/ 1 h 124"/>
                <a:gd name="T12" fmla="*/ 1 w 181"/>
                <a:gd name="T13" fmla="*/ 1 h 124"/>
                <a:gd name="T14" fmla="*/ 1 w 181"/>
                <a:gd name="T15" fmla="*/ 1 h 124"/>
                <a:gd name="T16" fmla="*/ 1 w 181"/>
                <a:gd name="T17" fmla="*/ 1 h 124"/>
                <a:gd name="T18" fmla="*/ 1 w 181"/>
                <a:gd name="T19" fmla="*/ 1 h 124"/>
                <a:gd name="T20" fmla="*/ 0 w 181"/>
                <a:gd name="T21" fmla="*/ 1 h 124"/>
                <a:gd name="T22" fmla="*/ 1 w 181"/>
                <a:gd name="T23" fmla="*/ 1 h 124"/>
                <a:gd name="T24" fmla="*/ 1 w 181"/>
                <a:gd name="T25" fmla="*/ 1 h 124"/>
                <a:gd name="T26" fmla="*/ 1 w 181"/>
                <a:gd name="T27" fmla="*/ 1 h 124"/>
                <a:gd name="T28" fmla="*/ 1 w 181"/>
                <a:gd name="T29" fmla="*/ 1 h 124"/>
                <a:gd name="T30" fmla="*/ 1 w 181"/>
                <a:gd name="T31" fmla="*/ 1 h 124"/>
                <a:gd name="T32" fmla="*/ 1 w 181"/>
                <a:gd name="T33" fmla="*/ 1 h 124"/>
                <a:gd name="T34" fmla="*/ 1 w 181"/>
                <a:gd name="T35" fmla="*/ 0 h 124"/>
                <a:gd name="T36" fmla="*/ 1 w 181"/>
                <a:gd name="T37" fmla="*/ 0 h 124"/>
                <a:gd name="T38" fmla="*/ 1 w 181"/>
                <a:gd name="T39" fmla="*/ 1 h 124"/>
                <a:gd name="T40" fmla="*/ 1 w 181"/>
                <a:gd name="T41" fmla="*/ 1 h 124"/>
                <a:gd name="T42" fmla="*/ 1 w 181"/>
                <a:gd name="T43" fmla="*/ 1 h 124"/>
                <a:gd name="T44" fmla="*/ 1 w 181"/>
                <a:gd name="T45" fmla="*/ 1 h 124"/>
                <a:gd name="T46" fmla="*/ 1 w 181"/>
                <a:gd name="T47" fmla="*/ 1 h 124"/>
                <a:gd name="T48" fmla="*/ 1 w 181"/>
                <a:gd name="T49" fmla="*/ 1 h 124"/>
                <a:gd name="T50" fmla="*/ 1 w 181"/>
                <a:gd name="T51" fmla="*/ 1 h 124"/>
                <a:gd name="T52" fmla="*/ 1 w 181"/>
                <a:gd name="T53" fmla="*/ 1 h 12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81"/>
                <a:gd name="T82" fmla="*/ 0 h 124"/>
                <a:gd name="T83" fmla="*/ 181 w 181"/>
                <a:gd name="T84" fmla="*/ 124 h 12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81" h="124">
                  <a:moveTo>
                    <a:pt x="181" y="76"/>
                  </a:moveTo>
                  <a:lnTo>
                    <a:pt x="91" y="124"/>
                  </a:lnTo>
                  <a:lnTo>
                    <a:pt x="84" y="114"/>
                  </a:lnTo>
                  <a:lnTo>
                    <a:pt x="79" y="102"/>
                  </a:lnTo>
                  <a:lnTo>
                    <a:pt x="72" y="90"/>
                  </a:lnTo>
                  <a:lnTo>
                    <a:pt x="65" y="77"/>
                  </a:lnTo>
                  <a:lnTo>
                    <a:pt x="57" y="65"/>
                  </a:lnTo>
                  <a:lnTo>
                    <a:pt x="48" y="55"/>
                  </a:lnTo>
                  <a:lnTo>
                    <a:pt x="36" y="46"/>
                  </a:lnTo>
                  <a:lnTo>
                    <a:pt x="23" y="39"/>
                  </a:lnTo>
                  <a:lnTo>
                    <a:pt x="0" y="33"/>
                  </a:lnTo>
                  <a:lnTo>
                    <a:pt x="6" y="26"/>
                  </a:lnTo>
                  <a:lnTo>
                    <a:pt x="12" y="20"/>
                  </a:lnTo>
                  <a:lnTo>
                    <a:pt x="19" y="14"/>
                  </a:lnTo>
                  <a:lnTo>
                    <a:pt x="27" y="9"/>
                  </a:lnTo>
                  <a:lnTo>
                    <a:pt x="34" y="5"/>
                  </a:lnTo>
                  <a:lnTo>
                    <a:pt x="44" y="2"/>
                  </a:lnTo>
                  <a:lnTo>
                    <a:pt x="53" y="0"/>
                  </a:lnTo>
                  <a:lnTo>
                    <a:pt x="62" y="0"/>
                  </a:lnTo>
                  <a:lnTo>
                    <a:pt x="80" y="1"/>
                  </a:lnTo>
                  <a:lnTo>
                    <a:pt x="99" y="5"/>
                  </a:lnTo>
                  <a:lnTo>
                    <a:pt x="116" y="12"/>
                  </a:lnTo>
                  <a:lnTo>
                    <a:pt x="131" y="21"/>
                  </a:lnTo>
                  <a:lnTo>
                    <a:pt x="147" y="31"/>
                  </a:lnTo>
                  <a:lnTo>
                    <a:pt x="160" y="44"/>
                  </a:lnTo>
                  <a:lnTo>
                    <a:pt x="172" y="59"/>
                  </a:lnTo>
                  <a:lnTo>
                    <a:pt x="18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7" name="Freeform 103"/>
            <p:cNvSpPr>
              <a:spLocks/>
            </p:cNvSpPr>
            <p:nvPr/>
          </p:nvSpPr>
          <p:spPr bwMode="auto">
            <a:xfrm>
              <a:off x="3879" y="2616"/>
              <a:ext cx="23" cy="33"/>
            </a:xfrm>
            <a:custGeom>
              <a:avLst/>
              <a:gdLst>
                <a:gd name="T0" fmla="*/ 0 w 47"/>
                <a:gd name="T1" fmla="*/ 1 h 65"/>
                <a:gd name="T2" fmla="*/ 0 w 47"/>
                <a:gd name="T3" fmla="*/ 1 h 65"/>
                <a:gd name="T4" fmla="*/ 0 w 47"/>
                <a:gd name="T5" fmla="*/ 1 h 65"/>
                <a:gd name="T6" fmla="*/ 0 w 47"/>
                <a:gd name="T7" fmla="*/ 1 h 65"/>
                <a:gd name="T8" fmla="*/ 0 w 47"/>
                <a:gd name="T9" fmla="*/ 1 h 65"/>
                <a:gd name="T10" fmla="*/ 0 w 47"/>
                <a:gd name="T11" fmla="*/ 1 h 65"/>
                <a:gd name="T12" fmla="*/ 0 w 47"/>
                <a:gd name="T13" fmla="*/ 1 h 65"/>
                <a:gd name="T14" fmla="*/ 0 w 47"/>
                <a:gd name="T15" fmla="*/ 1 h 65"/>
                <a:gd name="T16" fmla="*/ 0 w 47"/>
                <a:gd name="T17" fmla="*/ 1 h 65"/>
                <a:gd name="T18" fmla="*/ 0 w 47"/>
                <a:gd name="T19" fmla="*/ 1 h 65"/>
                <a:gd name="T20" fmla="*/ 0 w 47"/>
                <a:gd name="T21" fmla="*/ 1 h 65"/>
                <a:gd name="T22" fmla="*/ 0 w 47"/>
                <a:gd name="T23" fmla="*/ 1 h 65"/>
                <a:gd name="T24" fmla="*/ 0 w 47"/>
                <a:gd name="T25" fmla="*/ 1 h 65"/>
                <a:gd name="T26" fmla="*/ 0 w 47"/>
                <a:gd name="T27" fmla="*/ 1 h 65"/>
                <a:gd name="T28" fmla="*/ 0 w 47"/>
                <a:gd name="T29" fmla="*/ 0 h 65"/>
                <a:gd name="T30" fmla="*/ 0 w 47"/>
                <a:gd name="T31" fmla="*/ 0 h 65"/>
                <a:gd name="T32" fmla="*/ 0 w 47"/>
                <a:gd name="T33" fmla="*/ 1 h 65"/>
                <a:gd name="T34" fmla="*/ 0 w 47"/>
                <a:gd name="T35" fmla="*/ 1 h 65"/>
                <a:gd name="T36" fmla="*/ 0 w 47"/>
                <a:gd name="T37" fmla="*/ 1 h 65"/>
                <a:gd name="T38" fmla="*/ 0 w 47"/>
                <a:gd name="T39" fmla="*/ 1 h 65"/>
                <a:gd name="T40" fmla="*/ 0 w 47"/>
                <a:gd name="T41" fmla="*/ 1 h 6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7"/>
                <a:gd name="T64" fmla="*/ 0 h 65"/>
                <a:gd name="T65" fmla="*/ 47 w 47"/>
                <a:gd name="T66" fmla="*/ 65 h 65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7" h="65">
                  <a:moveTo>
                    <a:pt x="46" y="23"/>
                  </a:moveTo>
                  <a:lnTo>
                    <a:pt x="47" y="35"/>
                  </a:lnTo>
                  <a:lnTo>
                    <a:pt x="46" y="47"/>
                  </a:lnTo>
                  <a:lnTo>
                    <a:pt x="41" y="58"/>
                  </a:lnTo>
                  <a:lnTo>
                    <a:pt x="32" y="64"/>
                  </a:lnTo>
                  <a:lnTo>
                    <a:pt x="21" y="65"/>
                  </a:lnTo>
                  <a:lnTo>
                    <a:pt x="12" y="61"/>
                  </a:lnTo>
                  <a:lnTo>
                    <a:pt x="6" y="55"/>
                  </a:lnTo>
                  <a:lnTo>
                    <a:pt x="0" y="46"/>
                  </a:lnTo>
                  <a:lnTo>
                    <a:pt x="0" y="35"/>
                  </a:lnTo>
                  <a:lnTo>
                    <a:pt x="0" y="25"/>
                  </a:lnTo>
                  <a:lnTo>
                    <a:pt x="3" y="16"/>
                  </a:lnTo>
                  <a:lnTo>
                    <a:pt x="7" y="8"/>
                  </a:lnTo>
                  <a:lnTo>
                    <a:pt x="12" y="3"/>
                  </a:lnTo>
                  <a:lnTo>
                    <a:pt x="19" y="0"/>
                  </a:lnTo>
                  <a:lnTo>
                    <a:pt x="25" y="0"/>
                  </a:lnTo>
                  <a:lnTo>
                    <a:pt x="30" y="3"/>
                  </a:lnTo>
                  <a:lnTo>
                    <a:pt x="37" y="6"/>
                  </a:lnTo>
                  <a:lnTo>
                    <a:pt x="41" y="12"/>
                  </a:lnTo>
                  <a:lnTo>
                    <a:pt x="45" y="17"/>
                  </a:lnTo>
                  <a:lnTo>
                    <a:pt x="46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8" name="Freeform 104"/>
            <p:cNvSpPr>
              <a:spLocks/>
            </p:cNvSpPr>
            <p:nvPr/>
          </p:nvSpPr>
          <p:spPr bwMode="auto">
            <a:xfrm>
              <a:off x="3422" y="2624"/>
              <a:ext cx="186" cy="78"/>
            </a:xfrm>
            <a:custGeom>
              <a:avLst/>
              <a:gdLst>
                <a:gd name="T0" fmla="*/ 0 w 373"/>
                <a:gd name="T1" fmla="*/ 1 h 154"/>
                <a:gd name="T2" fmla="*/ 0 w 373"/>
                <a:gd name="T3" fmla="*/ 1 h 154"/>
                <a:gd name="T4" fmla="*/ 0 w 373"/>
                <a:gd name="T5" fmla="*/ 1 h 154"/>
                <a:gd name="T6" fmla="*/ 0 w 373"/>
                <a:gd name="T7" fmla="*/ 1 h 154"/>
                <a:gd name="T8" fmla="*/ 0 w 373"/>
                <a:gd name="T9" fmla="*/ 1 h 154"/>
                <a:gd name="T10" fmla="*/ 0 w 373"/>
                <a:gd name="T11" fmla="*/ 1 h 154"/>
                <a:gd name="T12" fmla="*/ 0 w 373"/>
                <a:gd name="T13" fmla="*/ 1 h 154"/>
                <a:gd name="T14" fmla="*/ 0 w 373"/>
                <a:gd name="T15" fmla="*/ 1 h 154"/>
                <a:gd name="T16" fmla="*/ 0 w 373"/>
                <a:gd name="T17" fmla="*/ 1 h 154"/>
                <a:gd name="T18" fmla="*/ 0 w 373"/>
                <a:gd name="T19" fmla="*/ 1 h 154"/>
                <a:gd name="T20" fmla="*/ 0 w 373"/>
                <a:gd name="T21" fmla="*/ 1 h 154"/>
                <a:gd name="T22" fmla="*/ 0 w 373"/>
                <a:gd name="T23" fmla="*/ 1 h 154"/>
                <a:gd name="T24" fmla="*/ 0 w 373"/>
                <a:gd name="T25" fmla="*/ 1 h 154"/>
                <a:gd name="T26" fmla="*/ 0 w 373"/>
                <a:gd name="T27" fmla="*/ 1 h 154"/>
                <a:gd name="T28" fmla="*/ 0 w 373"/>
                <a:gd name="T29" fmla="*/ 1 h 154"/>
                <a:gd name="T30" fmla="*/ 0 w 373"/>
                <a:gd name="T31" fmla="*/ 1 h 154"/>
                <a:gd name="T32" fmla="*/ 0 w 373"/>
                <a:gd name="T33" fmla="*/ 1 h 154"/>
                <a:gd name="T34" fmla="*/ 0 w 373"/>
                <a:gd name="T35" fmla="*/ 1 h 154"/>
                <a:gd name="T36" fmla="*/ 0 w 373"/>
                <a:gd name="T37" fmla="*/ 1 h 154"/>
                <a:gd name="T38" fmla="*/ 0 w 373"/>
                <a:gd name="T39" fmla="*/ 1 h 154"/>
                <a:gd name="T40" fmla="*/ 0 w 373"/>
                <a:gd name="T41" fmla="*/ 1 h 154"/>
                <a:gd name="T42" fmla="*/ 0 w 373"/>
                <a:gd name="T43" fmla="*/ 1 h 154"/>
                <a:gd name="T44" fmla="*/ 0 w 373"/>
                <a:gd name="T45" fmla="*/ 1 h 154"/>
                <a:gd name="T46" fmla="*/ 0 w 373"/>
                <a:gd name="T47" fmla="*/ 1 h 154"/>
                <a:gd name="T48" fmla="*/ 0 w 373"/>
                <a:gd name="T49" fmla="*/ 1 h 154"/>
                <a:gd name="T50" fmla="*/ 0 w 373"/>
                <a:gd name="T51" fmla="*/ 1 h 154"/>
                <a:gd name="T52" fmla="*/ 0 w 373"/>
                <a:gd name="T53" fmla="*/ 1 h 154"/>
                <a:gd name="T54" fmla="*/ 0 w 373"/>
                <a:gd name="T55" fmla="*/ 1 h 154"/>
                <a:gd name="T56" fmla="*/ 0 w 373"/>
                <a:gd name="T57" fmla="*/ 1 h 154"/>
                <a:gd name="T58" fmla="*/ 0 w 373"/>
                <a:gd name="T59" fmla="*/ 1 h 154"/>
                <a:gd name="T60" fmla="*/ 0 w 373"/>
                <a:gd name="T61" fmla="*/ 1 h 154"/>
                <a:gd name="T62" fmla="*/ 0 w 373"/>
                <a:gd name="T63" fmla="*/ 1 h 154"/>
                <a:gd name="T64" fmla="*/ 0 w 373"/>
                <a:gd name="T65" fmla="*/ 1 h 154"/>
                <a:gd name="T66" fmla="*/ 0 w 373"/>
                <a:gd name="T67" fmla="*/ 1 h 154"/>
                <a:gd name="T68" fmla="*/ 0 w 373"/>
                <a:gd name="T69" fmla="*/ 1 h 154"/>
                <a:gd name="T70" fmla="*/ 0 w 373"/>
                <a:gd name="T71" fmla="*/ 1 h 154"/>
                <a:gd name="T72" fmla="*/ 0 w 373"/>
                <a:gd name="T73" fmla="*/ 1 h 154"/>
                <a:gd name="T74" fmla="*/ 0 w 373"/>
                <a:gd name="T75" fmla="*/ 1 h 154"/>
                <a:gd name="T76" fmla="*/ 0 w 373"/>
                <a:gd name="T77" fmla="*/ 1 h 154"/>
                <a:gd name="T78" fmla="*/ 0 w 373"/>
                <a:gd name="T79" fmla="*/ 0 h 154"/>
                <a:gd name="T80" fmla="*/ 0 w 373"/>
                <a:gd name="T81" fmla="*/ 1 h 154"/>
                <a:gd name="T82" fmla="*/ 0 w 373"/>
                <a:gd name="T83" fmla="*/ 1 h 15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73"/>
                <a:gd name="T127" fmla="*/ 0 h 154"/>
                <a:gd name="T128" fmla="*/ 373 w 373"/>
                <a:gd name="T129" fmla="*/ 154 h 15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73" h="154">
                  <a:moveTo>
                    <a:pt x="373" y="32"/>
                  </a:moveTo>
                  <a:lnTo>
                    <a:pt x="371" y="47"/>
                  </a:lnTo>
                  <a:lnTo>
                    <a:pt x="367" y="61"/>
                  </a:lnTo>
                  <a:lnTo>
                    <a:pt x="360" y="73"/>
                  </a:lnTo>
                  <a:lnTo>
                    <a:pt x="349" y="85"/>
                  </a:lnTo>
                  <a:lnTo>
                    <a:pt x="337" y="95"/>
                  </a:lnTo>
                  <a:lnTo>
                    <a:pt x="324" y="104"/>
                  </a:lnTo>
                  <a:lnTo>
                    <a:pt x="312" y="112"/>
                  </a:lnTo>
                  <a:lnTo>
                    <a:pt x="301" y="120"/>
                  </a:lnTo>
                  <a:lnTo>
                    <a:pt x="284" y="128"/>
                  </a:lnTo>
                  <a:lnTo>
                    <a:pt x="267" y="135"/>
                  </a:lnTo>
                  <a:lnTo>
                    <a:pt x="250" y="141"/>
                  </a:lnTo>
                  <a:lnTo>
                    <a:pt x="231" y="145"/>
                  </a:lnTo>
                  <a:lnTo>
                    <a:pt x="212" y="150"/>
                  </a:lnTo>
                  <a:lnTo>
                    <a:pt x="192" y="153"/>
                  </a:lnTo>
                  <a:lnTo>
                    <a:pt x="174" y="154"/>
                  </a:lnTo>
                  <a:lnTo>
                    <a:pt x="154" y="154"/>
                  </a:lnTo>
                  <a:lnTo>
                    <a:pt x="134" y="154"/>
                  </a:lnTo>
                  <a:lnTo>
                    <a:pt x="116" y="152"/>
                  </a:lnTo>
                  <a:lnTo>
                    <a:pt x="98" y="148"/>
                  </a:lnTo>
                  <a:lnTo>
                    <a:pt x="79" y="142"/>
                  </a:lnTo>
                  <a:lnTo>
                    <a:pt x="62" y="136"/>
                  </a:lnTo>
                  <a:lnTo>
                    <a:pt x="45" y="127"/>
                  </a:lnTo>
                  <a:lnTo>
                    <a:pt x="30" y="116"/>
                  </a:lnTo>
                  <a:lnTo>
                    <a:pt x="15" y="104"/>
                  </a:lnTo>
                  <a:lnTo>
                    <a:pt x="7" y="95"/>
                  </a:lnTo>
                  <a:lnTo>
                    <a:pt x="2" y="86"/>
                  </a:lnTo>
                  <a:lnTo>
                    <a:pt x="0" y="76"/>
                  </a:lnTo>
                  <a:lnTo>
                    <a:pt x="1" y="65"/>
                  </a:lnTo>
                  <a:lnTo>
                    <a:pt x="6" y="59"/>
                  </a:lnTo>
                  <a:lnTo>
                    <a:pt x="11" y="52"/>
                  </a:lnTo>
                  <a:lnTo>
                    <a:pt x="17" y="47"/>
                  </a:lnTo>
                  <a:lnTo>
                    <a:pt x="23" y="42"/>
                  </a:lnTo>
                  <a:lnTo>
                    <a:pt x="30" y="38"/>
                  </a:lnTo>
                  <a:lnTo>
                    <a:pt x="38" y="34"/>
                  </a:lnTo>
                  <a:lnTo>
                    <a:pt x="44" y="30"/>
                  </a:lnTo>
                  <a:lnTo>
                    <a:pt x="52" y="27"/>
                  </a:lnTo>
                  <a:lnTo>
                    <a:pt x="60" y="26"/>
                  </a:lnTo>
                  <a:lnTo>
                    <a:pt x="68" y="26"/>
                  </a:lnTo>
                  <a:lnTo>
                    <a:pt x="74" y="27"/>
                  </a:lnTo>
                  <a:lnTo>
                    <a:pt x="81" y="28"/>
                  </a:lnTo>
                  <a:lnTo>
                    <a:pt x="87" y="30"/>
                  </a:lnTo>
                  <a:lnTo>
                    <a:pt x="95" y="32"/>
                  </a:lnTo>
                  <a:lnTo>
                    <a:pt x="102" y="34"/>
                  </a:lnTo>
                  <a:lnTo>
                    <a:pt x="108" y="36"/>
                  </a:lnTo>
                  <a:lnTo>
                    <a:pt x="103" y="40"/>
                  </a:lnTo>
                  <a:lnTo>
                    <a:pt x="96" y="43"/>
                  </a:lnTo>
                  <a:lnTo>
                    <a:pt x="90" y="45"/>
                  </a:lnTo>
                  <a:lnTo>
                    <a:pt x="82" y="47"/>
                  </a:lnTo>
                  <a:lnTo>
                    <a:pt x="76" y="49"/>
                  </a:lnTo>
                  <a:lnTo>
                    <a:pt x="70" y="53"/>
                  </a:lnTo>
                  <a:lnTo>
                    <a:pt x="64" y="57"/>
                  </a:lnTo>
                  <a:lnTo>
                    <a:pt x="60" y="62"/>
                  </a:lnTo>
                  <a:lnTo>
                    <a:pt x="66" y="72"/>
                  </a:lnTo>
                  <a:lnTo>
                    <a:pt x="74" y="80"/>
                  </a:lnTo>
                  <a:lnTo>
                    <a:pt x="85" y="83"/>
                  </a:lnTo>
                  <a:lnTo>
                    <a:pt x="95" y="86"/>
                  </a:lnTo>
                  <a:lnTo>
                    <a:pt x="107" y="89"/>
                  </a:lnTo>
                  <a:lnTo>
                    <a:pt x="119" y="89"/>
                  </a:lnTo>
                  <a:lnTo>
                    <a:pt x="131" y="89"/>
                  </a:lnTo>
                  <a:lnTo>
                    <a:pt x="142" y="90"/>
                  </a:lnTo>
                  <a:lnTo>
                    <a:pt x="168" y="89"/>
                  </a:lnTo>
                  <a:lnTo>
                    <a:pt x="193" y="85"/>
                  </a:lnTo>
                  <a:lnTo>
                    <a:pt x="217" y="80"/>
                  </a:lnTo>
                  <a:lnTo>
                    <a:pt x="240" y="72"/>
                  </a:lnTo>
                  <a:lnTo>
                    <a:pt x="264" y="62"/>
                  </a:lnTo>
                  <a:lnTo>
                    <a:pt x="286" y="53"/>
                  </a:lnTo>
                  <a:lnTo>
                    <a:pt x="307" y="42"/>
                  </a:lnTo>
                  <a:lnTo>
                    <a:pt x="329" y="30"/>
                  </a:lnTo>
                  <a:lnTo>
                    <a:pt x="327" y="22"/>
                  </a:lnTo>
                  <a:lnTo>
                    <a:pt x="323" y="17"/>
                  </a:lnTo>
                  <a:lnTo>
                    <a:pt x="318" y="13"/>
                  </a:lnTo>
                  <a:lnTo>
                    <a:pt x="312" y="10"/>
                  </a:lnTo>
                  <a:lnTo>
                    <a:pt x="306" y="9"/>
                  </a:lnTo>
                  <a:lnTo>
                    <a:pt x="298" y="7"/>
                  </a:lnTo>
                  <a:lnTo>
                    <a:pt x="292" y="6"/>
                  </a:lnTo>
                  <a:lnTo>
                    <a:pt x="285" y="5"/>
                  </a:lnTo>
                  <a:lnTo>
                    <a:pt x="297" y="1"/>
                  </a:lnTo>
                  <a:lnTo>
                    <a:pt x="309" y="0"/>
                  </a:lnTo>
                  <a:lnTo>
                    <a:pt x="322" y="0"/>
                  </a:lnTo>
                  <a:lnTo>
                    <a:pt x="335" y="1"/>
                  </a:lnTo>
                  <a:lnTo>
                    <a:pt x="346" y="6"/>
                  </a:lnTo>
                  <a:lnTo>
                    <a:pt x="357" y="13"/>
                  </a:lnTo>
                  <a:lnTo>
                    <a:pt x="366" y="22"/>
                  </a:lnTo>
                  <a:lnTo>
                    <a:pt x="373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49" name="Freeform 105"/>
            <p:cNvSpPr>
              <a:spLocks/>
            </p:cNvSpPr>
            <p:nvPr/>
          </p:nvSpPr>
          <p:spPr bwMode="auto">
            <a:xfrm>
              <a:off x="3299" y="2665"/>
              <a:ext cx="245" cy="158"/>
            </a:xfrm>
            <a:custGeom>
              <a:avLst/>
              <a:gdLst>
                <a:gd name="T0" fmla="*/ 1 w 490"/>
                <a:gd name="T1" fmla="*/ 1 h 315"/>
                <a:gd name="T2" fmla="*/ 1 w 490"/>
                <a:gd name="T3" fmla="*/ 1 h 315"/>
                <a:gd name="T4" fmla="*/ 1 w 490"/>
                <a:gd name="T5" fmla="*/ 1 h 315"/>
                <a:gd name="T6" fmla="*/ 1 w 490"/>
                <a:gd name="T7" fmla="*/ 1 h 315"/>
                <a:gd name="T8" fmla="*/ 1 w 490"/>
                <a:gd name="T9" fmla="*/ 1 h 315"/>
                <a:gd name="T10" fmla="*/ 1 w 490"/>
                <a:gd name="T11" fmla="*/ 1 h 315"/>
                <a:gd name="T12" fmla="*/ 1 w 490"/>
                <a:gd name="T13" fmla="*/ 1 h 315"/>
                <a:gd name="T14" fmla="*/ 1 w 490"/>
                <a:gd name="T15" fmla="*/ 1 h 315"/>
                <a:gd name="T16" fmla="*/ 1 w 490"/>
                <a:gd name="T17" fmla="*/ 1 h 315"/>
                <a:gd name="T18" fmla="*/ 1 w 490"/>
                <a:gd name="T19" fmla="*/ 1 h 315"/>
                <a:gd name="T20" fmla="*/ 1 w 490"/>
                <a:gd name="T21" fmla="*/ 1 h 315"/>
                <a:gd name="T22" fmla="*/ 1 w 490"/>
                <a:gd name="T23" fmla="*/ 1 h 315"/>
                <a:gd name="T24" fmla="*/ 1 w 490"/>
                <a:gd name="T25" fmla="*/ 1 h 315"/>
                <a:gd name="T26" fmla="*/ 1 w 490"/>
                <a:gd name="T27" fmla="*/ 1 h 315"/>
                <a:gd name="T28" fmla="*/ 1 w 490"/>
                <a:gd name="T29" fmla="*/ 1 h 315"/>
                <a:gd name="T30" fmla="*/ 1 w 490"/>
                <a:gd name="T31" fmla="*/ 1 h 315"/>
                <a:gd name="T32" fmla="*/ 1 w 490"/>
                <a:gd name="T33" fmla="*/ 1 h 315"/>
                <a:gd name="T34" fmla="*/ 1 w 490"/>
                <a:gd name="T35" fmla="*/ 1 h 315"/>
                <a:gd name="T36" fmla="*/ 1 w 490"/>
                <a:gd name="T37" fmla="*/ 1 h 315"/>
                <a:gd name="T38" fmla="*/ 1 w 490"/>
                <a:gd name="T39" fmla="*/ 1 h 315"/>
                <a:gd name="T40" fmla="*/ 1 w 490"/>
                <a:gd name="T41" fmla="*/ 1 h 315"/>
                <a:gd name="T42" fmla="*/ 1 w 490"/>
                <a:gd name="T43" fmla="*/ 1 h 315"/>
                <a:gd name="T44" fmla="*/ 1 w 490"/>
                <a:gd name="T45" fmla="*/ 1 h 315"/>
                <a:gd name="T46" fmla="*/ 1 w 490"/>
                <a:gd name="T47" fmla="*/ 1 h 315"/>
                <a:gd name="T48" fmla="*/ 1 w 490"/>
                <a:gd name="T49" fmla="*/ 1 h 315"/>
                <a:gd name="T50" fmla="*/ 1 w 490"/>
                <a:gd name="T51" fmla="*/ 1 h 315"/>
                <a:gd name="T52" fmla="*/ 1 w 490"/>
                <a:gd name="T53" fmla="*/ 1 h 315"/>
                <a:gd name="T54" fmla="*/ 1 w 490"/>
                <a:gd name="T55" fmla="*/ 1 h 315"/>
                <a:gd name="T56" fmla="*/ 1 w 490"/>
                <a:gd name="T57" fmla="*/ 1 h 315"/>
                <a:gd name="T58" fmla="*/ 1 w 490"/>
                <a:gd name="T59" fmla="*/ 1 h 315"/>
                <a:gd name="T60" fmla="*/ 1 w 490"/>
                <a:gd name="T61" fmla="*/ 1 h 315"/>
                <a:gd name="T62" fmla="*/ 1 w 490"/>
                <a:gd name="T63" fmla="*/ 1 h 315"/>
                <a:gd name="T64" fmla="*/ 1 w 490"/>
                <a:gd name="T65" fmla="*/ 1 h 315"/>
                <a:gd name="T66" fmla="*/ 1 w 490"/>
                <a:gd name="T67" fmla="*/ 1 h 315"/>
                <a:gd name="T68" fmla="*/ 1 w 490"/>
                <a:gd name="T69" fmla="*/ 1 h 315"/>
                <a:gd name="T70" fmla="*/ 1 w 490"/>
                <a:gd name="T71" fmla="*/ 1 h 315"/>
                <a:gd name="T72" fmla="*/ 1 w 490"/>
                <a:gd name="T73" fmla="*/ 1 h 315"/>
                <a:gd name="T74" fmla="*/ 1 w 490"/>
                <a:gd name="T75" fmla="*/ 1 h 315"/>
                <a:gd name="T76" fmla="*/ 1 w 490"/>
                <a:gd name="T77" fmla="*/ 1 h 315"/>
                <a:gd name="T78" fmla="*/ 1 w 490"/>
                <a:gd name="T79" fmla="*/ 1 h 315"/>
                <a:gd name="T80" fmla="*/ 1 w 490"/>
                <a:gd name="T81" fmla="*/ 1 h 315"/>
                <a:gd name="T82" fmla="*/ 1 w 490"/>
                <a:gd name="T83" fmla="*/ 1 h 315"/>
                <a:gd name="T84" fmla="*/ 1 w 490"/>
                <a:gd name="T85" fmla="*/ 1 h 315"/>
                <a:gd name="T86" fmla="*/ 1 w 490"/>
                <a:gd name="T87" fmla="*/ 1 h 315"/>
                <a:gd name="T88" fmla="*/ 1 w 490"/>
                <a:gd name="T89" fmla="*/ 1 h 315"/>
                <a:gd name="T90" fmla="*/ 1 w 490"/>
                <a:gd name="T91" fmla="*/ 1 h 315"/>
                <a:gd name="T92" fmla="*/ 1 w 490"/>
                <a:gd name="T93" fmla="*/ 0 h 315"/>
                <a:gd name="T94" fmla="*/ 1 w 490"/>
                <a:gd name="T95" fmla="*/ 1 h 315"/>
                <a:gd name="T96" fmla="*/ 1 w 490"/>
                <a:gd name="T97" fmla="*/ 1 h 315"/>
                <a:gd name="T98" fmla="*/ 1 w 490"/>
                <a:gd name="T99" fmla="*/ 1 h 3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90"/>
                <a:gd name="T151" fmla="*/ 0 h 315"/>
                <a:gd name="T152" fmla="*/ 490 w 490"/>
                <a:gd name="T153" fmla="*/ 315 h 31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90" h="315">
                  <a:moveTo>
                    <a:pt x="144" y="21"/>
                  </a:moveTo>
                  <a:lnTo>
                    <a:pt x="134" y="22"/>
                  </a:lnTo>
                  <a:lnTo>
                    <a:pt x="125" y="26"/>
                  </a:lnTo>
                  <a:lnTo>
                    <a:pt x="117" y="33"/>
                  </a:lnTo>
                  <a:lnTo>
                    <a:pt x="111" y="39"/>
                  </a:lnTo>
                  <a:lnTo>
                    <a:pt x="129" y="40"/>
                  </a:lnTo>
                  <a:lnTo>
                    <a:pt x="147" y="43"/>
                  </a:lnTo>
                  <a:lnTo>
                    <a:pt x="166" y="44"/>
                  </a:lnTo>
                  <a:lnTo>
                    <a:pt x="184" y="46"/>
                  </a:lnTo>
                  <a:lnTo>
                    <a:pt x="202" y="48"/>
                  </a:lnTo>
                  <a:lnTo>
                    <a:pt x="219" y="50"/>
                  </a:lnTo>
                  <a:lnTo>
                    <a:pt x="238" y="52"/>
                  </a:lnTo>
                  <a:lnTo>
                    <a:pt x="255" y="55"/>
                  </a:lnTo>
                  <a:lnTo>
                    <a:pt x="273" y="59"/>
                  </a:lnTo>
                  <a:lnTo>
                    <a:pt x="290" y="63"/>
                  </a:lnTo>
                  <a:lnTo>
                    <a:pt x="306" y="68"/>
                  </a:lnTo>
                  <a:lnTo>
                    <a:pt x="323" y="74"/>
                  </a:lnTo>
                  <a:lnTo>
                    <a:pt x="339" y="81"/>
                  </a:lnTo>
                  <a:lnTo>
                    <a:pt x="354" y="90"/>
                  </a:lnTo>
                  <a:lnTo>
                    <a:pt x="369" y="99"/>
                  </a:lnTo>
                  <a:lnTo>
                    <a:pt x="383" y="110"/>
                  </a:lnTo>
                  <a:lnTo>
                    <a:pt x="397" y="120"/>
                  </a:lnTo>
                  <a:lnTo>
                    <a:pt x="413" y="132"/>
                  </a:lnTo>
                  <a:lnTo>
                    <a:pt x="428" y="144"/>
                  </a:lnTo>
                  <a:lnTo>
                    <a:pt x="443" y="156"/>
                  </a:lnTo>
                  <a:lnTo>
                    <a:pt x="458" y="169"/>
                  </a:lnTo>
                  <a:lnTo>
                    <a:pt x="471" y="183"/>
                  </a:lnTo>
                  <a:lnTo>
                    <a:pt x="481" y="198"/>
                  </a:lnTo>
                  <a:lnTo>
                    <a:pt x="490" y="213"/>
                  </a:lnTo>
                  <a:lnTo>
                    <a:pt x="490" y="225"/>
                  </a:lnTo>
                  <a:lnTo>
                    <a:pt x="484" y="232"/>
                  </a:lnTo>
                  <a:lnTo>
                    <a:pt x="475" y="237"/>
                  </a:lnTo>
                  <a:lnTo>
                    <a:pt x="464" y="239"/>
                  </a:lnTo>
                  <a:lnTo>
                    <a:pt x="475" y="251"/>
                  </a:lnTo>
                  <a:lnTo>
                    <a:pt x="484" y="263"/>
                  </a:lnTo>
                  <a:lnTo>
                    <a:pt x="489" y="275"/>
                  </a:lnTo>
                  <a:lnTo>
                    <a:pt x="488" y="291"/>
                  </a:lnTo>
                  <a:lnTo>
                    <a:pt x="480" y="298"/>
                  </a:lnTo>
                  <a:lnTo>
                    <a:pt x="473" y="301"/>
                  </a:lnTo>
                  <a:lnTo>
                    <a:pt x="464" y="300"/>
                  </a:lnTo>
                  <a:lnTo>
                    <a:pt x="456" y="297"/>
                  </a:lnTo>
                  <a:lnTo>
                    <a:pt x="447" y="294"/>
                  </a:lnTo>
                  <a:lnTo>
                    <a:pt x="439" y="294"/>
                  </a:lnTo>
                  <a:lnTo>
                    <a:pt x="431" y="296"/>
                  </a:lnTo>
                  <a:lnTo>
                    <a:pt x="424" y="302"/>
                  </a:lnTo>
                  <a:lnTo>
                    <a:pt x="417" y="306"/>
                  </a:lnTo>
                  <a:lnTo>
                    <a:pt x="411" y="309"/>
                  </a:lnTo>
                  <a:lnTo>
                    <a:pt x="404" y="312"/>
                  </a:lnTo>
                  <a:lnTo>
                    <a:pt x="397" y="314"/>
                  </a:lnTo>
                  <a:lnTo>
                    <a:pt x="391" y="315"/>
                  </a:lnTo>
                  <a:lnTo>
                    <a:pt x="383" y="314"/>
                  </a:lnTo>
                  <a:lnTo>
                    <a:pt x="377" y="313"/>
                  </a:lnTo>
                  <a:lnTo>
                    <a:pt x="370" y="309"/>
                  </a:lnTo>
                  <a:lnTo>
                    <a:pt x="350" y="297"/>
                  </a:lnTo>
                  <a:lnTo>
                    <a:pt x="331" y="284"/>
                  </a:lnTo>
                  <a:lnTo>
                    <a:pt x="312" y="271"/>
                  </a:lnTo>
                  <a:lnTo>
                    <a:pt x="294" y="257"/>
                  </a:lnTo>
                  <a:lnTo>
                    <a:pt x="274" y="243"/>
                  </a:lnTo>
                  <a:lnTo>
                    <a:pt x="255" y="232"/>
                  </a:lnTo>
                  <a:lnTo>
                    <a:pt x="234" y="225"/>
                  </a:lnTo>
                  <a:lnTo>
                    <a:pt x="210" y="221"/>
                  </a:lnTo>
                  <a:lnTo>
                    <a:pt x="191" y="222"/>
                  </a:lnTo>
                  <a:lnTo>
                    <a:pt x="172" y="225"/>
                  </a:lnTo>
                  <a:lnTo>
                    <a:pt x="153" y="229"/>
                  </a:lnTo>
                  <a:lnTo>
                    <a:pt x="133" y="230"/>
                  </a:lnTo>
                  <a:lnTo>
                    <a:pt x="115" y="233"/>
                  </a:lnTo>
                  <a:lnTo>
                    <a:pt x="95" y="233"/>
                  </a:lnTo>
                  <a:lnTo>
                    <a:pt x="77" y="230"/>
                  </a:lnTo>
                  <a:lnTo>
                    <a:pt x="58" y="225"/>
                  </a:lnTo>
                  <a:lnTo>
                    <a:pt x="64" y="237"/>
                  </a:lnTo>
                  <a:lnTo>
                    <a:pt x="72" y="249"/>
                  </a:lnTo>
                  <a:lnTo>
                    <a:pt x="81" y="259"/>
                  </a:lnTo>
                  <a:lnTo>
                    <a:pt x="92" y="268"/>
                  </a:lnTo>
                  <a:lnTo>
                    <a:pt x="79" y="264"/>
                  </a:lnTo>
                  <a:lnTo>
                    <a:pt x="66" y="259"/>
                  </a:lnTo>
                  <a:lnTo>
                    <a:pt x="52" y="250"/>
                  </a:lnTo>
                  <a:lnTo>
                    <a:pt x="40" y="239"/>
                  </a:lnTo>
                  <a:lnTo>
                    <a:pt x="28" y="228"/>
                  </a:lnTo>
                  <a:lnTo>
                    <a:pt x="18" y="215"/>
                  </a:lnTo>
                  <a:lnTo>
                    <a:pt x="9" y="202"/>
                  </a:lnTo>
                  <a:lnTo>
                    <a:pt x="3" y="187"/>
                  </a:lnTo>
                  <a:lnTo>
                    <a:pt x="1" y="164"/>
                  </a:lnTo>
                  <a:lnTo>
                    <a:pt x="0" y="140"/>
                  </a:lnTo>
                  <a:lnTo>
                    <a:pt x="2" y="115"/>
                  </a:lnTo>
                  <a:lnTo>
                    <a:pt x="6" y="91"/>
                  </a:lnTo>
                  <a:lnTo>
                    <a:pt x="13" y="69"/>
                  </a:lnTo>
                  <a:lnTo>
                    <a:pt x="23" y="48"/>
                  </a:lnTo>
                  <a:lnTo>
                    <a:pt x="37" y="29"/>
                  </a:lnTo>
                  <a:lnTo>
                    <a:pt x="56" y="13"/>
                  </a:lnTo>
                  <a:lnTo>
                    <a:pt x="64" y="9"/>
                  </a:lnTo>
                  <a:lnTo>
                    <a:pt x="72" y="6"/>
                  </a:lnTo>
                  <a:lnTo>
                    <a:pt x="79" y="4"/>
                  </a:lnTo>
                  <a:lnTo>
                    <a:pt x="87" y="1"/>
                  </a:lnTo>
                  <a:lnTo>
                    <a:pt x="96" y="0"/>
                  </a:lnTo>
                  <a:lnTo>
                    <a:pt x="104" y="0"/>
                  </a:lnTo>
                  <a:lnTo>
                    <a:pt x="113" y="1"/>
                  </a:lnTo>
                  <a:lnTo>
                    <a:pt x="121" y="2"/>
                  </a:lnTo>
                  <a:lnTo>
                    <a:pt x="126" y="8"/>
                  </a:lnTo>
                  <a:lnTo>
                    <a:pt x="133" y="12"/>
                  </a:lnTo>
                  <a:lnTo>
                    <a:pt x="138" y="17"/>
                  </a:lnTo>
                  <a:lnTo>
                    <a:pt x="144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50" name="Freeform 106"/>
            <p:cNvSpPr>
              <a:spLocks/>
            </p:cNvSpPr>
            <p:nvPr/>
          </p:nvSpPr>
          <p:spPr bwMode="auto">
            <a:xfrm>
              <a:off x="3320" y="2703"/>
              <a:ext cx="204" cy="95"/>
            </a:xfrm>
            <a:custGeom>
              <a:avLst/>
              <a:gdLst>
                <a:gd name="T0" fmla="*/ 0 w 409"/>
                <a:gd name="T1" fmla="*/ 0 h 191"/>
                <a:gd name="T2" fmla="*/ 0 w 409"/>
                <a:gd name="T3" fmla="*/ 0 h 191"/>
                <a:gd name="T4" fmla="*/ 0 w 409"/>
                <a:gd name="T5" fmla="*/ 0 h 191"/>
                <a:gd name="T6" fmla="*/ 0 w 409"/>
                <a:gd name="T7" fmla="*/ 0 h 191"/>
                <a:gd name="T8" fmla="*/ 0 w 409"/>
                <a:gd name="T9" fmla="*/ 0 h 191"/>
                <a:gd name="T10" fmla="*/ 0 w 409"/>
                <a:gd name="T11" fmla="*/ 0 h 191"/>
                <a:gd name="T12" fmla="*/ 0 w 409"/>
                <a:gd name="T13" fmla="*/ 0 h 191"/>
                <a:gd name="T14" fmla="*/ 0 w 409"/>
                <a:gd name="T15" fmla="*/ 0 h 191"/>
                <a:gd name="T16" fmla="*/ 0 w 409"/>
                <a:gd name="T17" fmla="*/ 0 h 191"/>
                <a:gd name="T18" fmla="*/ 0 w 409"/>
                <a:gd name="T19" fmla="*/ 0 h 191"/>
                <a:gd name="T20" fmla="*/ 0 w 409"/>
                <a:gd name="T21" fmla="*/ 0 h 191"/>
                <a:gd name="T22" fmla="*/ 0 w 409"/>
                <a:gd name="T23" fmla="*/ 0 h 191"/>
                <a:gd name="T24" fmla="*/ 0 w 409"/>
                <a:gd name="T25" fmla="*/ 0 h 191"/>
                <a:gd name="T26" fmla="*/ 0 w 409"/>
                <a:gd name="T27" fmla="*/ 0 h 191"/>
                <a:gd name="T28" fmla="*/ 0 w 409"/>
                <a:gd name="T29" fmla="*/ 0 h 191"/>
                <a:gd name="T30" fmla="*/ 0 w 409"/>
                <a:gd name="T31" fmla="*/ 0 h 191"/>
                <a:gd name="T32" fmla="*/ 0 w 409"/>
                <a:gd name="T33" fmla="*/ 0 h 191"/>
                <a:gd name="T34" fmla="*/ 0 w 409"/>
                <a:gd name="T35" fmla="*/ 0 h 191"/>
                <a:gd name="T36" fmla="*/ 0 w 409"/>
                <a:gd name="T37" fmla="*/ 0 h 191"/>
                <a:gd name="T38" fmla="*/ 0 w 409"/>
                <a:gd name="T39" fmla="*/ 0 h 191"/>
                <a:gd name="T40" fmla="*/ 0 w 409"/>
                <a:gd name="T41" fmla="*/ 0 h 191"/>
                <a:gd name="T42" fmla="*/ 0 w 409"/>
                <a:gd name="T43" fmla="*/ 0 h 191"/>
                <a:gd name="T44" fmla="*/ 0 w 409"/>
                <a:gd name="T45" fmla="*/ 0 h 191"/>
                <a:gd name="T46" fmla="*/ 0 w 409"/>
                <a:gd name="T47" fmla="*/ 0 h 191"/>
                <a:gd name="T48" fmla="*/ 0 w 409"/>
                <a:gd name="T49" fmla="*/ 0 h 191"/>
                <a:gd name="T50" fmla="*/ 0 w 409"/>
                <a:gd name="T51" fmla="*/ 0 h 191"/>
                <a:gd name="T52" fmla="*/ 0 w 409"/>
                <a:gd name="T53" fmla="*/ 0 h 191"/>
                <a:gd name="T54" fmla="*/ 0 w 409"/>
                <a:gd name="T55" fmla="*/ 0 h 191"/>
                <a:gd name="T56" fmla="*/ 0 w 409"/>
                <a:gd name="T57" fmla="*/ 0 h 191"/>
                <a:gd name="T58" fmla="*/ 0 w 409"/>
                <a:gd name="T59" fmla="*/ 0 h 191"/>
                <a:gd name="T60" fmla="*/ 0 w 409"/>
                <a:gd name="T61" fmla="*/ 0 h 191"/>
                <a:gd name="T62" fmla="*/ 0 w 409"/>
                <a:gd name="T63" fmla="*/ 0 h 191"/>
                <a:gd name="T64" fmla="*/ 0 w 409"/>
                <a:gd name="T65" fmla="*/ 0 h 191"/>
                <a:gd name="T66" fmla="*/ 0 w 409"/>
                <a:gd name="T67" fmla="*/ 0 h 191"/>
                <a:gd name="T68" fmla="*/ 0 w 409"/>
                <a:gd name="T69" fmla="*/ 0 h 191"/>
                <a:gd name="T70" fmla="*/ 0 w 409"/>
                <a:gd name="T71" fmla="*/ 0 h 191"/>
                <a:gd name="T72" fmla="*/ 0 w 409"/>
                <a:gd name="T73" fmla="*/ 0 h 191"/>
                <a:gd name="T74" fmla="*/ 0 w 409"/>
                <a:gd name="T75" fmla="*/ 0 h 191"/>
                <a:gd name="T76" fmla="*/ 0 w 409"/>
                <a:gd name="T77" fmla="*/ 0 h 191"/>
                <a:gd name="T78" fmla="*/ 0 w 409"/>
                <a:gd name="T79" fmla="*/ 0 h 191"/>
                <a:gd name="T80" fmla="*/ 0 w 409"/>
                <a:gd name="T81" fmla="*/ 0 h 191"/>
                <a:gd name="T82" fmla="*/ 0 w 409"/>
                <a:gd name="T83" fmla="*/ 0 h 191"/>
                <a:gd name="T84" fmla="*/ 0 w 409"/>
                <a:gd name="T85" fmla="*/ 0 h 191"/>
                <a:gd name="T86" fmla="*/ 0 w 409"/>
                <a:gd name="T87" fmla="*/ 0 h 19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9"/>
                <a:gd name="T133" fmla="*/ 0 h 191"/>
                <a:gd name="T134" fmla="*/ 409 w 409"/>
                <a:gd name="T135" fmla="*/ 191 h 191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9" h="191">
                  <a:moveTo>
                    <a:pt x="400" y="179"/>
                  </a:moveTo>
                  <a:lnTo>
                    <a:pt x="387" y="160"/>
                  </a:lnTo>
                  <a:lnTo>
                    <a:pt x="372" y="143"/>
                  </a:lnTo>
                  <a:lnTo>
                    <a:pt x="358" y="127"/>
                  </a:lnTo>
                  <a:lnTo>
                    <a:pt x="341" y="112"/>
                  </a:lnTo>
                  <a:lnTo>
                    <a:pt x="324" y="101"/>
                  </a:lnTo>
                  <a:lnTo>
                    <a:pt x="305" y="89"/>
                  </a:lnTo>
                  <a:lnTo>
                    <a:pt x="284" y="77"/>
                  </a:lnTo>
                  <a:lnTo>
                    <a:pt x="264" y="67"/>
                  </a:lnTo>
                  <a:lnTo>
                    <a:pt x="284" y="69"/>
                  </a:lnTo>
                  <a:lnTo>
                    <a:pt x="303" y="76"/>
                  </a:lnTo>
                  <a:lnTo>
                    <a:pt x="321" y="85"/>
                  </a:lnTo>
                  <a:lnTo>
                    <a:pt x="339" y="95"/>
                  </a:lnTo>
                  <a:lnTo>
                    <a:pt x="356" y="107"/>
                  </a:lnTo>
                  <a:lnTo>
                    <a:pt x="373" y="118"/>
                  </a:lnTo>
                  <a:lnTo>
                    <a:pt x="390" y="127"/>
                  </a:lnTo>
                  <a:lnTo>
                    <a:pt x="407" y="132"/>
                  </a:lnTo>
                  <a:lnTo>
                    <a:pt x="393" y="118"/>
                  </a:lnTo>
                  <a:lnTo>
                    <a:pt x="377" y="105"/>
                  </a:lnTo>
                  <a:lnTo>
                    <a:pt x="363" y="91"/>
                  </a:lnTo>
                  <a:lnTo>
                    <a:pt x="347" y="78"/>
                  </a:lnTo>
                  <a:lnTo>
                    <a:pt x="332" y="67"/>
                  </a:lnTo>
                  <a:lnTo>
                    <a:pt x="316" y="55"/>
                  </a:lnTo>
                  <a:lnTo>
                    <a:pt x="300" y="44"/>
                  </a:lnTo>
                  <a:lnTo>
                    <a:pt x="283" y="35"/>
                  </a:lnTo>
                  <a:lnTo>
                    <a:pt x="266" y="26"/>
                  </a:lnTo>
                  <a:lnTo>
                    <a:pt x="249" y="18"/>
                  </a:lnTo>
                  <a:lnTo>
                    <a:pt x="231" y="12"/>
                  </a:lnTo>
                  <a:lnTo>
                    <a:pt x="214" y="6"/>
                  </a:lnTo>
                  <a:lnTo>
                    <a:pt x="194" y="2"/>
                  </a:lnTo>
                  <a:lnTo>
                    <a:pt x="174" y="1"/>
                  </a:lnTo>
                  <a:lnTo>
                    <a:pt x="155" y="0"/>
                  </a:lnTo>
                  <a:lnTo>
                    <a:pt x="134" y="1"/>
                  </a:lnTo>
                  <a:lnTo>
                    <a:pt x="116" y="4"/>
                  </a:lnTo>
                  <a:lnTo>
                    <a:pt x="97" y="4"/>
                  </a:lnTo>
                  <a:lnTo>
                    <a:pt x="79" y="5"/>
                  </a:lnTo>
                  <a:lnTo>
                    <a:pt x="61" y="8"/>
                  </a:lnTo>
                  <a:lnTo>
                    <a:pt x="44" y="12"/>
                  </a:lnTo>
                  <a:lnTo>
                    <a:pt x="29" y="18"/>
                  </a:lnTo>
                  <a:lnTo>
                    <a:pt x="16" y="30"/>
                  </a:lnTo>
                  <a:lnTo>
                    <a:pt x="7" y="46"/>
                  </a:lnTo>
                  <a:lnTo>
                    <a:pt x="6" y="53"/>
                  </a:lnTo>
                  <a:lnTo>
                    <a:pt x="3" y="61"/>
                  </a:lnTo>
                  <a:lnTo>
                    <a:pt x="2" y="71"/>
                  </a:lnTo>
                  <a:lnTo>
                    <a:pt x="2" y="78"/>
                  </a:lnTo>
                  <a:lnTo>
                    <a:pt x="0" y="85"/>
                  </a:lnTo>
                  <a:lnTo>
                    <a:pt x="3" y="93"/>
                  </a:lnTo>
                  <a:lnTo>
                    <a:pt x="7" y="101"/>
                  </a:lnTo>
                  <a:lnTo>
                    <a:pt x="12" y="107"/>
                  </a:lnTo>
                  <a:lnTo>
                    <a:pt x="17" y="110"/>
                  </a:lnTo>
                  <a:lnTo>
                    <a:pt x="28" y="111"/>
                  </a:lnTo>
                  <a:lnTo>
                    <a:pt x="42" y="114"/>
                  </a:lnTo>
                  <a:lnTo>
                    <a:pt x="59" y="116"/>
                  </a:lnTo>
                  <a:lnTo>
                    <a:pt x="78" y="119"/>
                  </a:lnTo>
                  <a:lnTo>
                    <a:pt x="96" y="122"/>
                  </a:lnTo>
                  <a:lnTo>
                    <a:pt x="113" y="123"/>
                  </a:lnTo>
                  <a:lnTo>
                    <a:pt x="127" y="124"/>
                  </a:lnTo>
                  <a:lnTo>
                    <a:pt x="138" y="124"/>
                  </a:lnTo>
                  <a:lnTo>
                    <a:pt x="146" y="123"/>
                  </a:lnTo>
                  <a:lnTo>
                    <a:pt x="152" y="122"/>
                  </a:lnTo>
                  <a:lnTo>
                    <a:pt x="156" y="120"/>
                  </a:lnTo>
                  <a:lnTo>
                    <a:pt x="159" y="119"/>
                  </a:lnTo>
                  <a:lnTo>
                    <a:pt x="163" y="118"/>
                  </a:lnTo>
                  <a:lnTo>
                    <a:pt x="165" y="118"/>
                  </a:lnTo>
                  <a:lnTo>
                    <a:pt x="171" y="119"/>
                  </a:lnTo>
                  <a:lnTo>
                    <a:pt x="178" y="122"/>
                  </a:lnTo>
                  <a:lnTo>
                    <a:pt x="189" y="126"/>
                  </a:lnTo>
                  <a:lnTo>
                    <a:pt x="201" y="129"/>
                  </a:lnTo>
                  <a:lnTo>
                    <a:pt x="214" y="135"/>
                  </a:lnTo>
                  <a:lnTo>
                    <a:pt x="226" y="139"/>
                  </a:lnTo>
                  <a:lnTo>
                    <a:pt x="236" y="144"/>
                  </a:lnTo>
                  <a:lnTo>
                    <a:pt x="245" y="148"/>
                  </a:lnTo>
                  <a:lnTo>
                    <a:pt x="252" y="150"/>
                  </a:lnTo>
                  <a:lnTo>
                    <a:pt x="257" y="154"/>
                  </a:lnTo>
                  <a:lnTo>
                    <a:pt x="265" y="160"/>
                  </a:lnTo>
                  <a:lnTo>
                    <a:pt x="274" y="165"/>
                  </a:lnTo>
                  <a:lnTo>
                    <a:pt x="283" y="170"/>
                  </a:lnTo>
                  <a:lnTo>
                    <a:pt x="292" y="175"/>
                  </a:lnTo>
                  <a:lnTo>
                    <a:pt x="300" y="181"/>
                  </a:lnTo>
                  <a:lnTo>
                    <a:pt x="305" y="183"/>
                  </a:lnTo>
                  <a:lnTo>
                    <a:pt x="307" y="184"/>
                  </a:lnTo>
                  <a:lnTo>
                    <a:pt x="304" y="179"/>
                  </a:lnTo>
                  <a:lnTo>
                    <a:pt x="298" y="167"/>
                  </a:lnTo>
                  <a:lnTo>
                    <a:pt x="286" y="153"/>
                  </a:lnTo>
                  <a:lnTo>
                    <a:pt x="269" y="141"/>
                  </a:lnTo>
                  <a:lnTo>
                    <a:pt x="264" y="139"/>
                  </a:lnTo>
                  <a:lnTo>
                    <a:pt x="257" y="136"/>
                  </a:lnTo>
                  <a:lnTo>
                    <a:pt x="249" y="132"/>
                  </a:lnTo>
                  <a:lnTo>
                    <a:pt x="243" y="128"/>
                  </a:lnTo>
                  <a:lnTo>
                    <a:pt x="235" y="126"/>
                  </a:lnTo>
                  <a:lnTo>
                    <a:pt x="228" y="122"/>
                  </a:lnTo>
                  <a:lnTo>
                    <a:pt x="220" y="118"/>
                  </a:lnTo>
                  <a:lnTo>
                    <a:pt x="215" y="115"/>
                  </a:lnTo>
                  <a:lnTo>
                    <a:pt x="235" y="120"/>
                  </a:lnTo>
                  <a:lnTo>
                    <a:pt x="254" y="127"/>
                  </a:lnTo>
                  <a:lnTo>
                    <a:pt x="274" y="136"/>
                  </a:lnTo>
                  <a:lnTo>
                    <a:pt x="294" y="145"/>
                  </a:lnTo>
                  <a:lnTo>
                    <a:pt x="313" y="156"/>
                  </a:lnTo>
                  <a:lnTo>
                    <a:pt x="332" y="167"/>
                  </a:lnTo>
                  <a:lnTo>
                    <a:pt x="349" y="179"/>
                  </a:lnTo>
                  <a:lnTo>
                    <a:pt x="364" y="190"/>
                  </a:lnTo>
                  <a:lnTo>
                    <a:pt x="359" y="178"/>
                  </a:lnTo>
                  <a:lnTo>
                    <a:pt x="351" y="167"/>
                  </a:lnTo>
                  <a:lnTo>
                    <a:pt x="343" y="157"/>
                  </a:lnTo>
                  <a:lnTo>
                    <a:pt x="333" y="148"/>
                  </a:lnTo>
                  <a:lnTo>
                    <a:pt x="324" y="139"/>
                  </a:lnTo>
                  <a:lnTo>
                    <a:pt x="312" y="131"/>
                  </a:lnTo>
                  <a:lnTo>
                    <a:pt x="301" y="124"/>
                  </a:lnTo>
                  <a:lnTo>
                    <a:pt x="290" y="118"/>
                  </a:lnTo>
                  <a:lnTo>
                    <a:pt x="283" y="114"/>
                  </a:lnTo>
                  <a:lnTo>
                    <a:pt x="277" y="111"/>
                  </a:lnTo>
                  <a:lnTo>
                    <a:pt x="270" y="108"/>
                  </a:lnTo>
                  <a:lnTo>
                    <a:pt x="262" y="106"/>
                  </a:lnTo>
                  <a:lnTo>
                    <a:pt x="254" y="105"/>
                  </a:lnTo>
                  <a:lnTo>
                    <a:pt x="248" y="102"/>
                  </a:lnTo>
                  <a:lnTo>
                    <a:pt x="243" y="99"/>
                  </a:lnTo>
                  <a:lnTo>
                    <a:pt x="237" y="95"/>
                  </a:lnTo>
                  <a:lnTo>
                    <a:pt x="256" y="98"/>
                  </a:lnTo>
                  <a:lnTo>
                    <a:pt x="271" y="101"/>
                  </a:lnTo>
                  <a:lnTo>
                    <a:pt x="286" y="105"/>
                  </a:lnTo>
                  <a:lnTo>
                    <a:pt x="299" y="108"/>
                  </a:lnTo>
                  <a:lnTo>
                    <a:pt x="311" y="114"/>
                  </a:lnTo>
                  <a:lnTo>
                    <a:pt x="322" y="120"/>
                  </a:lnTo>
                  <a:lnTo>
                    <a:pt x="334" y="128"/>
                  </a:lnTo>
                  <a:lnTo>
                    <a:pt x="347" y="139"/>
                  </a:lnTo>
                  <a:lnTo>
                    <a:pt x="356" y="144"/>
                  </a:lnTo>
                  <a:lnTo>
                    <a:pt x="363" y="152"/>
                  </a:lnTo>
                  <a:lnTo>
                    <a:pt x="370" y="160"/>
                  </a:lnTo>
                  <a:lnTo>
                    <a:pt x="376" y="167"/>
                  </a:lnTo>
                  <a:lnTo>
                    <a:pt x="383" y="175"/>
                  </a:lnTo>
                  <a:lnTo>
                    <a:pt x="390" y="182"/>
                  </a:lnTo>
                  <a:lnTo>
                    <a:pt x="398" y="188"/>
                  </a:lnTo>
                  <a:lnTo>
                    <a:pt x="409" y="191"/>
                  </a:lnTo>
                  <a:lnTo>
                    <a:pt x="400" y="179"/>
                  </a:lnTo>
                  <a:close/>
                </a:path>
              </a:pathLst>
            </a:custGeom>
            <a:solidFill>
              <a:srgbClr val="FFA5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351" name="Freeform 107"/>
            <p:cNvSpPr>
              <a:spLocks/>
            </p:cNvSpPr>
            <p:nvPr/>
          </p:nvSpPr>
          <p:spPr bwMode="auto">
            <a:xfrm>
              <a:off x="3566" y="2638"/>
              <a:ext cx="195" cy="152"/>
            </a:xfrm>
            <a:custGeom>
              <a:avLst/>
              <a:gdLst>
                <a:gd name="T0" fmla="*/ 1 w 390"/>
                <a:gd name="T1" fmla="*/ 1 h 304"/>
                <a:gd name="T2" fmla="*/ 1 w 390"/>
                <a:gd name="T3" fmla="*/ 1 h 304"/>
                <a:gd name="T4" fmla="*/ 1 w 390"/>
                <a:gd name="T5" fmla="*/ 1 h 304"/>
                <a:gd name="T6" fmla="*/ 1 w 390"/>
                <a:gd name="T7" fmla="*/ 1 h 304"/>
                <a:gd name="T8" fmla="*/ 1 w 390"/>
                <a:gd name="T9" fmla="*/ 1 h 304"/>
                <a:gd name="T10" fmla="*/ 1 w 390"/>
                <a:gd name="T11" fmla="*/ 1 h 304"/>
                <a:gd name="T12" fmla="*/ 1 w 390"/>
                <a:gd name="T13" fmla="*/ 1 h 304"/>
                <a:gd name="T14" fmla="*/ 1 w 390"/>
                <a:gd name="T15" fmla="*/ 1 h 304"/>
                <a:gd name="T16" fmla="*/ 1 w 390"/>
                <a:gd name="T17" fmla="*/ 1 h 304"/>
                <a:gd name="T18" fmla="*/ 1 w 390"/>
                <a:gd name="T19" fmla="*/ 1 h 304"/>
                <a:gd name="T20" fmla="*/ 1 w 390"/>
                <a:gd name="T21" fmla="*/ 1 h 304"/>
                <a:gd name="T22" fmla="*/ 1 w 390"/>
                <a:gd name="T23" fmla="*/ 1 h 304"/>
                <a:gd name="T24" fmla="*/ 1 w 390"/>
                <a:gd name="T25" fmla="*/ 1 h 304"/>
                <a:gd name="T26" fmla="*/ 1 w 390"/>
                <a:gd name="T27" fmla="*/ 1 h 304"/>
                <a:gd name="T28" fmla="*/ 1 w 390"/>
                <a:gd name="T29" fmla="*/ 1 h 304"/>
                <a:gd name="T30" fmla="*/ 1 w 390"/>
                <a:gd name="T31" fmla="*/ 1 h 304"/>
                <a:gd name="T32" fmla="*/ 1 w 390"/>
                <a:gd name="T33" fmla="*/ 1 h 304"/>
                <a:gd name="T34" fmla="*/ 1 w 390"/>
                <a:gd name="T35" fmla="*/ 1 h 304"/>
                <a:gd name="T36" fmla="*/ 1 w 390"/>
                <a:gd name="T37" fmla="*/ 1 h 304"/>
                <a:gd name="T38" fmla="*/ 1 w 390"/>
                <a:gd name="T39" fmla="*/ 1 h 304"/>
                <a:gd name="T40" fmla="*/ 1 w 390"/>
                <a:gd name="T41" fmla="*/ 1 h 304"/>
                <a:gd name="T42" fmla="*/ 1 w 390"/>
                <a:gd name="T43" fmla="*/ 1 h 304"/>
                <a:gd name="T44" fmla="*/ 1 w 390"/>
                <a:gd name="T45" fmla="*/ 1 h 304"/>
                <a:gd name="T46" fmla="*/ 1 w 390"/>
                <a:gd name="T47" fmla="*/ 1 h 304"/>
                <a:gd name="T48" fmla="*/ 1 w 390"/>
                <a:gd name="T49" fmla="*/ 1 h 304"/>
                <a:gd name="T50" fmla="*/ 1 w 390"/>
                <a:gd name="T51" fmla="*/ 1 h 304"/>
                <a:gd name="T52" fmla="*/ 1 w 390"/>
                <a:gd name="T53" fmla="*/ 1 h 304"/>
                <a:gd name="T54" fmla="*/ 1 w 390"/>
                <a:gd name="T55" fmla="*/ 1 h 304"/>
                <a:gd name="T56" fmla="*/ 1 w 390"/>
                <a:gd name="T57" fmla="*/ 1 h 304"/>
                <a:gd name="T58" fmla="*/ 1 w 390"/>
                <a:gd name="T59" fmla="*/ 1 h 304"/>
                <a:gd name="T60" fmla="*/ 1 w 390"/>
                <a:gd name="T61" fmla="*/ 1 h 304"/>
                <a:gd name="T62" fmla="*/ 1 w 390"/>
                <a:gd name="T63" fmla="*/ 1 h 304"/>
                <a:gd name="T64" fmla="*/ 1 w 390"/>
                <a:gd name="T65" fmla="*/ 1 h 304"/>
                <a:gd name="T66" fmla="*/ 1 w 390"/>
                <a:gd name="T67" fmla="*/ 1 h 304"/>
                <a:gd name="T68" fmla="*/ 1 w 390"/>
                <a:gd name="T69" fmla="*/ 1 h 304"/>
                <a:gd name="T70" fmla="*/ 1 w 390"/>
                <a:gd name="T71" fmla="*/ 1 h 304"/>
                <a:gd name="T72" fmla="*/ 1 w 390"/>
                <a:gd name="T73" fmla="*/ 1 h 304"/>
                <a:gd name="T74" fmla="*/ 1 w 390"/>
                <a:gd name="T75" fmla="*/ 1 h 304"/>
                <a:gd name="T76" fmla="*/ 1 w 390"/>
                <a:gd name="T77" fmla="*/ 1 h 304"/>
                <a:gd name="T78" fmla="*/ 1 w 390"/>
                <a:gd name="T79" fmla="*/ 1 h 304"/>
                <a:gd name="T80" fmla="*/ 1 w 390"/>
                <a:gd name="T81" fmla="*/ 1 h 304"/>
                <a:gd name="T82" fmla="*/ 1 w 390"/>
                <a:gd name="T83" fmla="*/ 1 h 304"/>
                <a:gd name="T84" fmla="*/ 1 w 390"/>
                <a:gd name="T85" fmla="*/ 1 h 304"/>
                <a:gd name="T86" fmla="*/ 1 w 390"/>
                <a:gd name="T87" fmla="*/ 1 h 304"/>
                <a:gd name="T88" fmla="*/ 1 w 390"/>
                <a:gd name="T89" fmla="*/ 1 h 304"/>
                <a:gd name="T90" fmla="*/ 1 w 390"/>
                <a:gd name="T91" fmla="*/ 1 h 304"/>
                <a:gd name="T92" fmla="*/ 1 w 390"/>
                <a:gd name="T93" fmla="*/ 1 h 304"/>
                <a:gd name="T94" fmla="*/ 1 w 390"/>
                <a:gd name="T95" fmla="*/ 1 h 304"/>
                <a:gd name="T96" fmla="*/ 1 w 390"/>
                <a:gd name="T97" fmla="*/ 1 h 304"/>
                <a:gd name="T98" fmla="*/ 1 w 390"/>
                <a:gd name="T99" fmla="*/ 1 h 304"/>
                <a:gd name="T100" fmla="*/ 1 w 390"/>
                <a:gd name="T101" fmla="*/ 1 h 304"/>
                <a:gd name="T102" fmla="*/ 1 w 390"/>
                <a:gd name="T103" fmla="*/ 1 h 304"/>
                <a:gd name="T104" fmla="*/ 1 w 390"/>
                <a:gd name="T105" fmla="*/ 1 h 304"/>
                <a:gd name="T106" fmla="*/ 1 w 390"/>
                <a:gd name="T107" fmla="*/ 1 h 304"/>
                <a:gd name="T108" fmla="*/ 1 w 390"/>
                <a:gd name="T109" fmla="*/ 1 h 304"/>
                <a:gd name="T110" fmla="*/ 1 w 390"/>
                <a:gd name="T111" fmla="*/ 1 h 304"/>
                <a:gd name="T112" fmla="*/ 1 w 390"/>
                <a:gd name="T113" fmla="*/ 1 h 304"/>
                <a:gd name="T114" fmla="*/ 1 w 390"/>
                <a:gd name="T115" fmla="*/ 1 h 304"/>
                <a:gd name="T116" fmla="*/ 1 w 390"/>
                <a:gd name="T117" fmla="*/ 1 h 304"/>
                <a:gd name="T118" fmla="*/ 1 w 390"/>
                <a:gd name="T119" fmla="*/ 1 h 304"/>
                <a:gd name="T120" fmla="*/ 1 w 390"/>
                <a:gd name="T121" fmla="*/ 1 h 304"/>
                <a:gd name="T122" fmla="*/ 1 w 390"/>
                <a:gd name="T123" fmla="*/ 1 h 304"/>
                <a:gd name="T124" fmla="*/ 1 w 390"/>
                <a:gd name="T125" fmla="*/ 1 h 30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90"/>
                <a:gd name="T190" fmla="*/ 0 h 304"/>
                <a:gd name="T191" fmla="*/ 390 w 390"/>
                <a:gd name="T192" fmla="*/ 304 h 30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90" h="304">
                  <a:moveTo>
                    <a:pt x="379" y="35"/>
                  </a:moveTo>
                  <a:lnTo>
                    <a:pt x="374" y="28"/>
                  </a:lnTo>
                  <a:lnTo>
                    <a:pt x="369" y="21"/>
                  </a:lnTo>
                  <a:lnTo>
                    <a:pt x="362" y="16"/>
                  </a:lnTo>
                  <a:lnTo>
                    <a:pt x="356" y="11"/>
                  </a:lnTo>
                  <a:lnTo>
                    <a:pt x="348" y="7"/>
                  </a:lnTo>
                  <a:lnTo>
                    <a:pt x="340" y="4"/>
                  </a:lnTo>
                  <a:lnTo>
                    <a:pt x="331" y="1"/>
                  </a:lnTo>
                  <a:lnTo>
                    <a:pt x="323" y="0"/>
                  </a:lnTo>
                  <a:lnTo>
                    <a:pt x="309" y="13"/>
                  </a:lnTo>
                  <a:lnTo>
                    <a:pt x="294" y="24"/>
                  </a:lnTo>
                  <a:lnTo>
                    <a:pt x="277" y="32"/>
                  </a:lnTo>
                  <a:lnTo>
                    <a:pt x="260" y="38"/>
                  </a:lnTo>
                  <a:lnTo>
                    <a:pt x="243" y="43"/>
                  </a:lnTo>
                  <a:lnTo>
                    <a:pt x="225" y="49"/>
                  </a:lnTo>
                  <a:lnTo>
                    <a:pt x="208" y="54"/>
                  </a:lnTo>
                  <a:lnTo>
                    <a:pt x="191" y="60"/>
                  </a:lnTo>
                  <a:lnTo>
                    <a:pt x="157" y="83"/>
                  </a:lnTo>
                  <a:lnTo>
                    <a:pt x="129" y="110"/>
                  </a:lnTo>
                  <a:lnTo>
                    <a:pt x="106" y="140"/>
                  </a:lnTo>
                  <a:lnTo>
                    <a:pt x="85" y="173"/>
                  </a:lnTo>
                  <a:lnTo>
                    <a:pt x="65" y="207"/>
                  </a:lnTo>
                  <a:lnTo>
                    <a:pt x="45" y="240"/>
                  </a:lnTo>
                  <a:lnTo>
                    <a:pt x="24" y="273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9" y="303"/>
                  </a:lnTo>
                  <a:lnTo>
                    <a:pt x="17" y="300"/>
                  </a:lnTo>
                  <a:lnTo>
                    <a:pt x="27" y="295"/>
                  </a:lnTo>
                  <a:lnTo>
                    <a:pt x="45" y="273"/>
                  </a:lnTo>
                  <a:lnTo>
                    <a:pt x="62" y="252"/>
                  </a:lnTo>
                  <a:lnTo>
                    <a:pt x="78" y="229"/>
                  </a:lnTo>
                  <a:lnTo>
                    <a:pt x="93" y="208"/>
                  </a:lnTo>
                  <a:lnTo>
                    <a:pt x="108" y="186"/>
                  </a:lnTo>
                  <a:lnTo>
                    <a:pt x="125" y="165"/>
                  </a:lnTo>
                  <a:lnTo>
                    <a:pt x="144" y="145"/>
                  </a:lnTo>
                  <a:lnTo>
                    <a:pt x="165" y="126"/>
                  </a:lnTo>
                  <a:lnTo>
                    <a:pt x="166" y="128"/>
                  </a:lnTo>
                  <a:lnTo>
                    <a:pt x="153" y="149"/>
                  </a:lnTo>
                  <a:lnTo>
                    <a:pt x="140" y="170"/>
                  </a:lnTo>
                  <a:lnTo>
                    <a:pt x="125" y="190"/>
                  </a:lnTo>
                  <a:lnTo>
                    <a:pt x="111" y="210"/>
                  </a:lnTo>
                  <a:lnTo>
                    <a:pt x="96" y="231"/>
                  </a:lnTo>
                  <a:lnTo>
                    <a:pt x="85" y="253"/>
                  </a:lnTo>
                  <a:lnTo>
                    <a:pt x="74" y="278"/>
                  </a:lnTo>
                  <a:lnTo>
                    <a:pt x="66" y="304"/>
                  </a:lnTo>
                  <a:lnTo>
                    <a:pt x="72" y="303"/>
                  </a:lnTo>
                  <a:lnTo>
                    <a:pt x="78" y="300"/>
                  </a:lnTo>
                  <a:lnTo>
                    <a:pt x="83" y="296"/>
                  </a:lnTo>
                  <a:lnTo>
                    <a:pt x="87" y="291"/>
                  </a:lnTo>
                  <a:lnTo>
                    <a:pt x="100" y="270"/>
                  </a:lnTo>
                  <a:lnTo>
                    <a:pt x="112" y="252"/>
                  </a:lnTo>
                  <a:lnTo>
                    <a:pt x="124" y="236"/>
                  </a:lnTo>
                  <a:lnTo>
                    <a:pt x="136" y="220"/>
                  </a:lnTo>
                  <a:lnTo>
                    <a:pt x="147" y="206"/>
                  </a:lnTo>
                  <a:lnTo>
                    <a:pt x="162" y="190"/>
                  </a:lnTo>
                  <a:lnTo>
                    <a:pt x="178" y="174"/>
                  </a:lnTo>
                  <a:lnTo>
                    <a:pt x="197" y="156"/>
                  </a:lnTo>
                  <a:lnTo>
                    <a:pt x="202" y="152"/>
                  </a:lnTo>
                  <a:lnTo>
                    <a:pt x="210" y="145"/>
                  </a:lnTo>
                  <a:lnTo>
                    <a:pt x="217" y="140"/>
                  </a:lnTo>
                  <a:lnTo>
                    <a:pt x="219" y="139"/>
                  </a:lnTo>
                  <a:lnTo>
                    <a:pt x="209" y="159"/>
                  </a:lnTo>
                  <a:lnTo>
                    <a:pt x="197" y="176"/>
                  </a:lnTo>
                  <a:lnTo>
                    <a:pt x="184" y="193"/>
                  </a:lnTo>
                  <a:lnTo>
                    <a:pt x="171" y="207"/>
                  </a:lnTo>
                  <a:lnTo>
                    <a:pt x="158" y="224"/>
                  </a:lnTo>
                  <a:lnTo>
                    <a:pt x="146" y="241"/>
                  </a:lnTo>
                  <a:lnTo>
                    <a:pt x="138" y="261"/>
                  </a:lnTo>
                  <a:lnTo>
                    <a:pt x="133" y="284"/>
                  </a:lnTo>
                  <a:lnTo>
                    <a:pt x="133" y="293"/>
                  </a:lnTo>
                  <a:lnTo>
                    <a:pt x="145" y="276"/>
                  </a:lnTo>
                  <a:lnTo>
                    <a:pt x="157" y="259"/>
                  </a:lnTo>
                  <a:lnTo>
                    <a:pt x="168" y="242"/>
                  </a:lnTo>
                  <a:lnTo>
                    <a:pt x="180" y="225"/>
                  </a:lnTo>
                  <a:lnTo>
                    <a:pt x="193" y="210"/>
                  </a:lnTo>
                  <a:lnTo>
                    <a:pt x="205" y="195"/>
                  </a:lnTo>
                  <a:lnTo>
                    <a:pt x="219" y="183"/>
                  </a:lnTo>
                  <a:lnTo>
                    <a:pt x="234" y="173"/>
                  </a:lnTo>
                  <a:lnTo>
                    <a:pt x="238" y="170"/>
                  </a:lnTo>
                  <a:lnTo>
                    <a:pt x="243" y="169"/>
                  </a:lnTo>
                  <a:lnTo>
                    <a:pt x="247" y="166"/>
                  </a:lnTo>
                  <a:lnTo>
                    <a:pt x="252" y="165"/>
                  </a:lnTo>
                  <a:lnTo>
                    <a:pt x="248" y="168"/>
                  </a:lnTo>
                  <a:lnTo>
                    <a:pt x="243" y="173"/>
                  </a:lnTo>
                  <a:lnTo>
                    <a:pt x="237" y="180"/>
                  </a:lnTo>
                  <a:lnTo>
                    <a:pt x="230" y="187"/>
                  </a:lnTo>
                  <a:lnTo>
                    <a:pt x="221" y="198"/>
                  </a:lnTo>
                  <a:lnTo>
                    <a:pt x="212" y="210"/>
                  </a:lnTo>
                  <a:lnTo>
                    <a:pt x="204" y="223"/>
                  </a:lnTo>
                  <a:lnTo>
                    <a:pt x="195" y="237"/>
                  </a:lnTo>
                  <a:lnTo>
                    <a:pt x="188" y="250"/>
                  </a:lnTo>
                  <a:lnTo>
                    <a:pt x="183" y="262"/>
                  </a:lnTo>
                  <a:lnTo>
                    <a:pt x="180" y="273"/>
                  </a:lnTo>
                  <a:lnTo>
                    <a:pt x="179" y="276"/>
                  </a:lnTo>
                  <a:lnTo>
                    <a:pt x="183" y="273"/>
                  </a:lnTo>
                  <a:lnTo>
                    <a:pt x="192" y="263"/>
                  </a:lnTo>
                  <a:lnTo>
                    <a:pt x="204" y="252"/>
                  </a:lnTo>
                  <a:lnTo>
                    <a:pt x="214" y="237"/>
                  </a:lnTo>
                  <a:lnTo>
                    <a:pt x="219" y="229"/>
                  </a:lnTo>
                  <a:lnTo>
                    <a:pt x="226" y="221"/>
                  </a:lnTo>
                  <a:lnTo>
                    <a:pt x="233" y="214"/>
                  </a:lnTo>
                  <a:lnTo>
                    <a:pt x="239" y="206"/>
                  </a:lnTo>
                  <a:lnTo>
                    <a:pt x="246" y="198"/>
                  </a:lnTo>
                  <a:lnTo>
                    <a:pt x="252" y="191"/>
                  </a:lnTo>
                  <a:lnTo>
                    <a:pt x="259" y="186"/>
                  </a:lnTo>
                  <a:lnTo>
                    <a:pt x="264" y="182"/>
                  </a:lnTo>
                  <a:lnTo>
                    <a:pt x="269" y="180"/>
                  </a:lnTo>
                  <a:lnTo>
                    <a:pt x="274" y="177"/>
                  </a:lnTo>
                  <a:lnTo>
                    <a:pt x="282" y="174"/>
                  </a:lnTo>
                  <a:lnTo>
                    <a:pt x="289" y="172"/>
                  </a:lnTo>
                  <a:lnTo>
                    <a:pt x="295" y="169"/>
                  </a:lnTo>
                  <a:lnTo>
                    <a:pt x="302" y="166"/>
                  </a:lnTo>
                  <a:lnTo>
                    <a:pt x="307" y="163"/>
                  </a:lnTo>
                  <a:lnTo>
                    <a:pt x="312" y="160"/>
                  </a:lnTo>
                  <a:lnTo>
                    <a:pt x="322" y="160"/>
                  </a:lnTo>
                  <a:lnTo>
                    <a:pt x="329" y="159"/>
                  </a:lnTo>
                  <a:lnTo>
                    <a:pt x="339" y="157"/>
                  </a:lnTo>
                  <a:lnTo>
                    <a:pt x="346" y="155"/>
                  </a:lnTo>
                  <a:lnTo>
                    <a:pt x="354" y="151"/>
                  </a:lnTo>
                  <a:lnTo>
                    <a:pt x="362" y="147"/>
                  </a:lnTo>
                  <a:lnTo>
                    <a:pt x="370" y="142"/>
                  </a:lnTo>
                  <a:lnTo>
                    <a:pt x="377" y="135"/>
                  </a:lnTo>
                  <a:lnTo>
                    <a:pt x="386" y="111"/>
                  </a:lnTo>
                  <a:lnTo>
                    <a:pt x="390" y="85"/>
                  </a:lnTo>
                  <a:lnTo>
                    <a:pt x="386" y="59"/>
                  </a:lnTo>
                  <a:lnTo>
                    <a:pt x="379" y="35"/>
                  </a:lnTo>
                  <a:close/>
                </a:path>
              </a:pathLst>
            </a:custGeom>
            <a:solidFill>
              <a:srgbClr val="FFA5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7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7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7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79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7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67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7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67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67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79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7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167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7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67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67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7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7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6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67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7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7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7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8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679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7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" decel="100000" fill="hold"/>
                                        <p:tgtEl>
                                          <p:spTgt spid="167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7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41" grpId="0" animBg="1"/>
      <p:bldP spid="167942" grpId="0" animBg="1"/>
      <p:bldP spid="167943" grpId="0" animBg="1"/>
      <p:bldP spid="167944" grpId="0" animBg="1"/>
      <p:bldP spid="167962" grpId="0" animBg="1"/>
      <p:bldP spid="167963" grpId="0" animBg="1"/>
      <p:bldP spid="167964" grpId="0" animBg="1"/>
      <p:bldP spid="167965" grpId="0" animBg="1"/>
      <p:bldP spid="167968" grpId="0" animBg="1"/>
      <p:bldP spid="167970" grpId="0" animBg="1"/>
      <p:bldP spid="167971" grpId="0" animBg="1"/>
      <p:bldP spid="16797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73" name="AutoShape 9"/>
          <p:cNvSpPr>
            <a:spLocks noChangeArrowheads="1"/>
          </p:cNvSpPr>
          <p:nvPr/>
        </p:nvSpPr>
        <p:spPr bwMode="auto">
          <a:xfrm rot="-8962652">
            <a:off x="1835150" y="2565400"/>
            <a:ext cx="1239838" cy="192088"/>
          </a:xfrm>
          <a:prstGeom prst="rightArrow">
            <a:avLst>
              <a:gd name="adj1" fmla="val 50000"/>
              <a:gd name="adj2" fmla="val 161363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16075" name="AutoShape 11"/>
          <p:cNvSpPr>
            <a:spLocks noChangeArrowheads="1"/>
          </p:cNvSpPr>
          <p:nvPr/>
        </p:nvSpPr>
        <p:spPr bwMode="auto">
          <a:xfrm rot="8730417">
            <a:off x="1555750" y="4322763"/>
            <a:ext cx="1655763" cy="215900"/>
          </a:xfrm>
          <a:prstGeom prst="rightArrow">
            <a:avLst>
              <a:gd name="adj1" fmla="val 50000"/>
              <a:gd name="adj2" fmla="val 191728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16076" name="AutoShape 12"/>
          <p:cNvSpPr>
            <a:spLocks noChangeArrowheads="1"/>
          </p:cNvSpPr>
          <p:nvPr/>
        </p:nvSpPr>
        <p:spPr bwMode="auto">
          <a:xfrm rot="2382619">
            <a:off x="5230813" y="4387850"/>
            <a:ext cx="1651000" cy="271463"/>
          </a:xfrm>
          <a:prstGeom prst="rightArrow">
            <a:avLst>
              <a:gd name="adj1" fmla="val 50000"/>
              <a:gd name="adj2" fmla="val 152047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16074" name="AutoShape 10"/>
          <p:cNvSpPr>
            <a:spLocks noChangeArrowheads="1"/>
          </p:cNvSpPr>
          <p:nvPr/>
        </p:nvSpPr>
        <p:spPr bwMode="auto">
          <a:xfrm rot="-1902963">
            <a:off x="4859338" y="2205038"/>
            <a:ext cx="1654175" cy="258762"/>
          </a:xfrm>
          <a:prstGeom prst="rightArrow">
            <a:avLst>
              <a:gd name="adj1" fmla="val 50000"/>
              <a:gd name="adj2" fmla="val 159816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160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5138" y="474663"/>
            <a:ext cx="8524875" cy="66833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2900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Темперамент ва ҳаракатлар</a:t>
            </a:r>
            <a:endParaRPr lang="ru-RU" sz="2900" cap="none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6069" name="AutoShape 5"/>
          <p:cNvSpPr>
            <a:spLocks noChangeArrowheads="1"/>
          </p:cNvSpPr>
          <p:nvPr/>
        </p:nvSpPr>
        <p:spPr bwMode="auto">
          <a:xfrm>
            <a:off x="2986088" y="2565400"/>
            <a:ext cx="1296987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сангвиник</a:t>
            </a:r>
          </a:p>
        </p:txBody>
      </p:sp>
      <p:sp>
        <p:nvSpPr>
          <p:cNvPr id="216070" name="AutoShape 6"/>
          <p:cNvSpPr>
            <a:spLocks noChangeArrowheads="1"/>
          </p:cNvSpPr>
          <p:nvPr/>
        </p:nvSpPr>
        <p:spPr bwMode="auto">
          <a:xfrm>
            <a:off x="4427538" y="2565400"/>
            <a:ext cx="14573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холерик</a:t>
            </a:r>
          </a:p>
        </p:txBody>
      </p:sp>
      <p:sp>
        <p:nvSpPr>
          <p:cNvPr id="216071" name="AutoShape 7"/>
          <p:cNvSpPr>
            <a:spLocks noChangeArrowheads="1"/>
          </p:cNvSpPr>
          <p:nvPr/>
        </p:nvSpPr>
        <p:spPr bwMode="auto">
          <a:xfrm>
            <a:off x="2986088" y="3500438"/>
            <a:ext cx="1298575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флегматик</a:t>
            </a:r>
          </a:p>
        </p:txBody>
      </p:sp>
      <p:sp>
        <p:nvSpPr>
          <p:cNvPr id="216072" name="AutoShape 8"/>
          <p:cNvSpPr>
            <a:spLocks noChangeArrowheads="1"/>
          </p:cNvSpPr>
          <p:nvPr/>
        </p:nvSpPr>
        <p:spPr bwMode="auto">
          <a:xfrm>
            <a:off x="4427538" y="3500438"/>
            <a:ext cx="1457325" cy="6492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меланхолик</a:t>
            </a:r>
          </a:p>
        </p:txBody>
      </p:sp>
      <p:sp>
        <p:nvSpPr>
          <p:cNvPr id="216077" name="AutoShape 13"/>
          <p:cNvSpPr>
            <a:spLocks noChangeArrowheads="1"/>
          </p:cNvSpPr>
          <p:nvPr/>
        </p:nvSpPr>
        <p:spPr bwMode="auto">
          <a:xfrm flipH="1">
            <a:off x="6443663" y="1196975"/>
            <a:ext cx="2520950" cy="1655763"/>
          </a:xfrm>
          <a:prstGeom prst="flowChartPunchedCard">
            <a:avLst/>
          </a:prstGeom>
          <a:solidFill>
            <a:schemeClr val="accent1"/>
          </a:solidFill>
          <a:ln w="63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интилувчан,</a:t>
            </a:r>
          </a:p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 йўналтирилган</a:t>
            </a:r>
            <a:r>
              <a:rPr lang="ru-RU" sz="2400" b="1">
                <a:solidFill>
                  <a:srgbClr val="000000"/>
                </a:solidFill>
                <a:latin typeface="Times New Roman" pitchFamily="18" charset="0"/>
              </a:rPr>
              <a:t>,</a:t>
            </a:r>
          </a:p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кескин</a:t>
            </a:r>
            <a:r>
              <a:rPr lang="ru-RU" sz="2400" b="1">
                <a:solidFill>
                  <a:srgbClr val="000000"/>
                </a:solidFill>
                <a:latin typeface="Times New Roman" pitchFamily="18" charset="0"/>
              </a:rPr>
              <a:t>,</a:t>
            </a:r>
          </a:p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босимли</a:t>
            </a:r>
            <a:endParaRPr lang="ru-RU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6078" name="AutoShape 14"/>
          <p:cNvSpPr>
            <a:spLocks noChangeArrowheads="1"/>
          </p:cNvSpPr>
          <p:nvPr/>
        </p:nvSpPr>
        <p:spPr bwMode="auto">
          <a:xfrm>
            <a:off x="250825" y="1125538"/>
            <a:ext cx="2449513" cy="1223962"/>
          </a:xfrm>
          <a:prstGeom prst="flowChartPunchedCard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>
                <a:latin typeface="Tahoma" charset="0"/>
              </a:rPr>
              <a:t> </a:t>
            </a:r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фаол</a:t>
            </a:r>
            <a:r>
              <a:rPr lang="ru-RU" sz="2400" b="1">
                <a:solidFill>
                  <a:srgbClr val="000000"/>
                </a:solidFill>
                <a:latin typeface="Times New Roman" pitchFamily="18" charset="0"/>
              </a:rPr>
              <a:t>,</a:t>
            </a:r>
            <a:endParaRPr lang="uz-Cyrl-UZ" sz="2400" b="1">
              <a:solidFill>
                <a:srgbClr val="000000"/>
              </a:solidFill>
              <a:latin typeface="Times New Roman" pitchFamily="18" charset="0"/>
            </a:endParaRPr>
          </a:p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 шиддатли,</a:t>
            </a:r>
          </a:p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 харакатчан</a:t>
            </a:r>
            <a:endParaRPr lang="ru-RU" sz="2400" b="1">
              <a:solidFill>
                <a:srgbClr val="000000"/>
              </a:solidFill>
              <a:latin typeface="Times New Roman" pitchFamily="18" charset="0"/>
            </a:endParaRPr>
          </a:p>
          <a:p>
            <a:pPr algn="ctr"/>
            <a:endParaRPr lang="ru-RU" sz="2400" b="1">
              <a:latin typeface="Tahoma" charset="0"/>
            </a:endParaRPr>
          </a:p>
        </p:txBody>
      </p:sp>
      <p:sp>
        <p:nvSpPr>
          <p:cNvPr id="216080" name="AutoShape 16"/>
          <p:cNvSpPr>
            <a:spLocks noChangeArrowheads="1"/>
          </p:cNvSpPr>
          <p:nvPr/>
        </p:nvSpPr>
        <p:spPr bwMode="auto">
          <a:xfrm>
            <a:off x="611188" y="4868863"/>
            <a:ext cx="2808287" cy="1160462"/>
          </a:xfrm>
          <a:prstGeom prst="flowChartPunchedCard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мувозанатлашган,</a:t>
            </a:r>
          </a:p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 барқарор, вазмин</a:t>
            </a:r>
            <a:endParaRPr lang="ru-RU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6081" name="AutoShape 17"/>
          <p:cNvSpPr>
            <a:spLocks noChangeArrowheads="1"/>
          </p:cNvSpPr>
          <p:nvPr/>
        </p:nvSpPr>
        <p:spPr bwMode="auto">
          <a:xfrm flipH="1">
            <a:off x="6659563" y="4508500"/>
            <a:ext cx="2098675" cy="1376363"/>
          </a:xfrm>
          <a:prstGeom prst="flowChartPunchedCard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Оғир, ўта</a:t>
            </a:r>
            <a:endParaRPr lang="ru-RU" sz="2400" b="1">
              <a:solidFill>
                <a:srgbClr val="000000"/>
              </a:solidFill>
              <a:latin typeface="Times New Roman" pitchFamily="18" charset="0"/>
            </a:endParaRPr>
          </a:p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 вазмин</a:t>
            </a:r>
            <a:r>
              <a:rPr lang="ru-RU" sz="2400" b="1">
                <a:solidFill>
                  <a:srgbClr val="000000"/>
                </a:solidFill>
                <a:latin typeface="Times New Roman" pitchFamily="18" charset="0"/>
              </a:rPr>
              <a:t>,</a:t>
            </a:r>
            <a:endParaRPr lang="uz-Cyrl-UZ" sz="2400" b="1">
              <a:solidFill>
                <a:srgbClr val="000000"/>
              </a:solidFill>
              <a:latin typeface="Times New Roman" pitchFamily="18" charset="0"/>
            </a:endParaRPr>
          </a:p>
          <a:p>
            <a:pPr algn="ctr"/>
            <a:r>
              <a:rPr lang="uz-Cyrl-UZ" sz="2400" b="1">
                <a:solidFill>
                  <a:srgbClr val="000000"/>
                </a:solidFill>
                <a:latin typeface="Times New Roman" pitchFamily="18" charset="0"/>
              </a:rPr>
              <a:t>суст</a:t>
            </a:r>
            <a:endParaRPr lang="ru-RU" sz="2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55311" name="Picture 19" descr="движение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5746750"/>
            <a:ext cx="1111250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12" name="Picture 21" descr="движение"/>
          <p:cNvPicPr>
            <a:picLocks noChangeAspect="1" noChangeArrowheads="1" noCrop="1"/>
          </p:cNvPicPr>
          <p:nvPr/>
        </p:nvPicPr>
        <p:blipFill>
          <a:blip r:embed="rId3">
            <a:lum bright="-100000" contrast="-10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813" y="0"/>
            <a:ext cx="1246187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6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6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6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6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6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6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6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16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73" grpId="0" animBg="1"/>
      <p:bldP spid="216075" grpId="0" animBg="1"/>
      <p:bldP spid="216076" grpId="0" animBg="1"/>
      <p:bldP spid="216074" grpId="0" animBg="1"/>
      <p:bldP spid="216066" grpId="0"/>
      <p:bldP spid="216069" grpId="0" animBg="1"/>
      <p:bldP spid="216070" grpId="0" animBg="1"/>
      <p:bldP spid="216071" grpId="0" animBg="1"/>
      <p:bldP spid="216072" grpId="0" animBg="1"/>
      <p:bldP spid="216077" grpId="0" animBg="1"/>
      <p:bldP spid="216078" grpId="0" animBg="1"/>
      <p:bldP spid="216080" grpId="0" animBg="1"/>
      <p:bldP spid="21608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AutoShape 2"/>
          <p:cNvSpPr>
            <a:spLocks noChangeArrowheads="1"/>
          </p:cNvSpPr>
          <p:nvPr/>
        </p:nvSpPr>
        <p:spPr bwMode="auto">
          <a:xfrm rot="-2658855">
            <a:off x="1204913" y="5316538"/>
            <a:ext cx="1668462" cy="153987"/>
          </a:xfrm>
          <a:prstGeom prst="rightArrow">
            <a:avLst>
              <a:gd name="adj1" fmla="val 50000"/>
              <a:gd name="adj2" fmla="val 270877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50883" name="AutoShape 3"/>
          <p:cNvSpPr>
            <a:spLocks noChangeArrowheads="1"/>
          </p:cNvSpPr>
          <p:nvPr/>
        </p:nvSpPr>
        <p:spPr bwMode="auto">
          <a:xfrm rot="-8363152">
            <a:off x="6111875" y="5238750"/>
            <a:ext cx="1590675" cy="147638"/>
          </a:xfrm>
          <a:prstGeom prst="rightArrow">
            <a:avLst>
              <a:gd name="adj1" fmla="val 50000"/>
              <a:gd name="adj2" fmla="val 269354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50884" name="AutoShape 4"/>
          <p:cNvSpPr>
            <a:spLocks noChangeArrowheads="1"/>
          </p:cNvSpPr>
          <p:nvPr/>
        </p:nvSpPr>
        <p:spPr bwMode="auto">
          <a:xfrm rot="8277547">
            <a:off x="6211888" y="1571625"/>
            <a:ext cx="1550987" cy="122238"/>
          </a:xfrm>
          <a:prstGeom prst="rightArrow">
            <a:avLst>
              <a:gd name="adj1" fmla="val 50000"/>
              <a:gd name="adj2" fmla="val 317206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50885" name="AutoShape 5"/>
          <p:cNvSpPr>
            <a:spLocks noChangeArrowheads="1"/>
          </p:cNvSpPr>
          <p:nvPr/>
        </p:nvSpPr>
        <p:spPr bwMode="auto">
          <a:xfrm rot="2568698">
            <a:off x="1317625" y="1589088"/>
            <a:ext cx="1454150" cy="111125"/>
          </a:xfrm>
          <a:prstGeom prst="rightArrow">
            <a:avLst>
              <a:gd name="adj1" fmla="val 50000"/>
              <a:gd name="adj2" fmla="val 327143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50886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-134938"/>
            <a:ext cx="8229600" cy="1143001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29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Темперамент ва иштаҳа</a:t>
            </a:r>
            <a:endParaRPr lang="ru-RU" sz="2900" b="1" cap="none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50887" name="AutoShape 7"/>
          <p:cNvSpPr>
            <a:spLocks noChangeArrowheads="1"/>
          </p:cNvSpPr>
          <p:nvPr/>
        </p:nvSpPr>
        <p:spPr bwMode="auto">
          <a:xfrm>
            <a:off x="0" y="769938"/>
            <a:ext cx="1681163" cy="7874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Tahoma" charset="0"/>
              </a:rPr>
              <a:t>сангвиник</a:t>
            </a:r>
          </a:p>
        </p:txBody>
      </p:sp>
      <p:sp>
        <p:nvSpPr>
          <p:cNvPr id="250888" name="AutoShape 8"/>
          <p:cNvSpPr>
            <a:spLocks noChangeArrowheads="1"/>
          </p:cNvSpPr>
          <p:nvPr/>
        </p:nvSpPr>
        <p:spPr bwMode="auto">
          <a:xfrm>
            <a:off x="7497763" y="769938"/>
            <a:ext cx="1646237" cy="7143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Tahoma" charset="0"/>
              </a:rPr>
              <a:t>холерик</a:t>
            </a:r>
          </a:p>
        </p:txBody>
      </p:sp>
      <p:sp>
        <p:nvSpPr>
          <p:cNvPr id="250889" name="AutoShape 9"/>
          <p:cNvSpPr>
            <a:spLocks noChangeArrowheads="1"/>
          </p:cNvSpPr>
          <p:nvPr/>
        </p:nvSpPr>
        <p:spPr bwMode="auto">
          <a:xfrm>
            <a:off x="323850" y="5661025"/>
            <a:ext cx="1944688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Tahoma" charset="0"/>
              </a:rPr>
              <a:t>флегматик</a:t>
            </a:r>
          </a:p>
        </p:txBody>
      </p:sp>
      <p:sp>
        <p:nvSpPr>
          <p:cNvPr id="250890" name="AutoShape 10"/>
          <p:cNvSpPr>
            <a:spLocks noChangeArrowheads="1"/>
          </p:cNvSpPr>
          <p:nvPr/>
        </p:nvSpPr>
        <p:spPr bwMode="auto">
          <a:xfrm>
            <a:off x="7462838" y="5734050"/>
            <a:ext cx="1681162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Tahoma" charset="0"/>
              </a:rPr>
              <a:t>меланхолик</a:t>
            </a:r>
          </a:p>
        </p:txBody>
      </p:sp>
      <p:sp>
        <p:nvSpPr>
          <p:cNvPr id="250891" name="AutoShape 11"/>
          <p:cNvSpPr>
            <a:spLocks noChangeArrowheads="1"/>
          </p:cNvSpPr>
          <p:nvPr/>
        </p:nvSpPr>
        <p:spPr bwMode="auto">
          <a:xfrm flipH="1" flipV="1">
            <a:off x="2438400" y="1828800"/>
            <a:ext cx="1584325" cy="1295400"/>
          </a:xfrm>
          <a:prstGeom prst="flowChartDocumen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яхши</a:t>
            </a:r>
            <a:r>
              <a:rPr lang="ru-RU" sz="1600" b="1">
                <a:solidFill>
                  <a:srgbClr val="000000"/>
                </a:solidFill>
                <a:latin typeface="Tahoma" charset="0"/>
              </a:rPr>
              <a:t>,</a:t>
            </a:r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кўпроқ 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«</a:t>
            </a:r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ширинлик</a:t>
            </a:r>
            <a:r>
              <a:rPr lang="ru-RU" sz="1600" b="1">
                <a:solidFill>
                  <a:srgbClr val="000000"/>
                </a:solidFill>
                <a:latin typeface="Tahoma" charset="0"/>
              </a:rPr>
              <a:t>»</a:t>
            </a:r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ка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ўч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250892" name="AutoShape 12"/>
          <p:cNvSpPr>
            <a:spLocks noChangeArrowheads="1"/>
          </p:cNvSpPr>
          <p:nvPr/>
        </p:nvSpPr>
        <p:spPr bwMode="auto">
          <a:xfrm flipV="1">
            <a:off x="4973638" y="1828800"/>
            <a:ext cx="1655762" cy="1295400"/>
          </a:xfrm>
          <a:prstGeom prst="flowChartDocumen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Кўп ва тез 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  <a:p>
            <a:pPr algn="ctr"/>
            <a:r>
              <a:rPr lang="ru-RU" sz="1600" b="1">
                <a:solidFill>
                  <a:srgbClr val="000000"/>
                </a:solidFill>
                <a:latin typeface="Tahoma" charset="0"/>
              </a:rPr>
              <a:t>ов</a:t>
            </a:r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қ</a:t>
            </a:r>
            <a:r>
              <a:rPr lang="ru-RU" sz="1600" b="1">
                <a:solidFill>
                  <a:srgbClr val="000000"/>
                </a:solidFill>
                <a:latin typeface="Tahoma" charset="0"/>
              </a:rPr>
              <a:t>атланади</a:t>
            </a:r>
          </a:p>
        </p:txBody>
      </p:sp>
      <p:sp>
        <p:nvSpPr>
          <p:cNvPr id="250893" name="AutoShape 13"/>
          <p:cNvSpPr>
            <a:spLocks noChangeArrowheads="1"/>
          </p:cNvSpPr>
          <p:nvPr/>
        </p:nvSpPr>
        <p:spPr bwMode="auto">
          <a:xfrm>
            <a:off x="5049838" y="3813175"/>
            <a:ext cx="1655762" cy="1368425"/>
          </a:xfrm>
          <a:prstGeom prst="flowChartDocumen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Паст ва суст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250894" name="AutoShape 14"/>
          <p:cNvSpPr>
            <a:spLocks noChangeArrowheads="1"/>
          </p:cNvSpPr>
          <p:nvPr/>
        </p:nvSpPr>
        <p:spPr bwMode="auto">
          <a:xfrm flipH="1">
            <a:off x="2438400" y="3813175"/>
            <a:ext cx="1584325" cy="1368425"/>
          </a:xfrm>
          <a:prstGeom prst="flowChartDocumen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овқатланиш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жараёнини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қадрлайди,</a:t>
            </a:r>
          </a:p>
          <a:p>
            <a:pPr algn="ctr"/>
            <a:r>
              <a:rPr lang="uz-Cyrl-UZ" sz="1600" b="1">
                <a:solidFill>
                  <a:srgbClr val="000000"/>
                </a:solidFill>
                <a:latin typeface="Tahoma" charset="0"/>
              </a:rPr>
              <a:t>  шошилмайди</a:t>
            </a:r>
            <a:endParaRPr lang="ru-RU" sz="1600" b="1">
              <a:solidFill>
                <a:srgbClr val="000000"/>
              </a:solidFill>
              <a:latin typeface="Tahoma" charset="0"/>
            </a:endParaRPr>
          </a:p>
        </p:txBody>
      </p:sp>
      <p:pic>
        <p:nvPicPr>
          <p:cNvPr id="250896" name="Picture 16" descr="миш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325" y="2286000"/>
            <a:ext cx="2149475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0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0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2000"/>
                                        <p:tgtEl>
                                          <p:spTgt spid="250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50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0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0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0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0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0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0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3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0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0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0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39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1" dur="2000"/>
                                        <p:tgtEl>
                                          <p:spTgt spid="250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50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5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50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0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0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5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0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0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0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6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2000"/>
                                        <p:tgtEl>
                                          <p:spTgt spid="250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50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69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508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6975"/>
                            </p:stCondLst>
                            <p:childTnLst>
                              <p:par>
                                <p:cTn id="7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50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0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0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8875"/>
                            </p:stCondLst>
                            <p:childTnLst>
                              <p:par>
                                <p:cTn id="7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50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0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0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675"/>
                            </p:stCondLst>
                            <p:childTnLst>
                              <p:par>
                                <p:cTn id="8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0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0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0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2575"/>
                            </p:stCondLst>
                            <p:childTnLst>
                              <p:par>
                                <p:cTn id="9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50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50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0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4475"/>
                            </p:stCondLst>
                            <p:childTnLst>
                              <p:par>
                                <p:cTn id="97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9" dur="2000"/>
                                        <p:tgtEl>
                                          <p:spTgt spid="250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6475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0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26975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508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27050"/>
                            </p:stCondLst>
                            <p:childTnLst>
                              <p:par>
                                <p:cTn id="10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50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50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50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28950"/>
                            </p:stCondLst>
                            <p:childTnLst>
                              <p:par>
                                <p:cTn id="114" presetID="23" presetClass="entr" presetSubtype="52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0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0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50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0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882" grpId="0" animBg="1"/>
      <p:bldP spid="250883" grpId="0" animBg="1"/>
      <p:bldP spid="250884" grpId="0" animBg="1"/>
      <p:bldP spid="250885" grpId="0" animBg="1"/>
      <p:bldP spid="250886" grpId="0"/>
      <p:bldP spid="250887" grpId="0" animBg="1" autoUpdateAnimBg="0"/>
      <p:bldP spid="250888" grpId="0" animBg="1" autoUpdateAnimBg="0"/>
      <p:bldP spid="250889" grpId="0" animBg="1" autoUpdateAnimBg="0"/>
      <p:bldP spid="250890" grpId="0" animBg="1" autoUpdateAnimBg="0"/>
      <p:bldP spid="250891" grpId="0" build="allAtOnce" animBg="1" autoUpdateAnimBg="0"/>
      <p:bldP spid="250892" grpId="0" build="allAtOnce" animBg="1" autoUpdateAnimBg="0"/>
      <p:bldP spid="250893" grpId="0" build="allAtOnce" animBg="1" autoUpdateAnimBg="0"/>
      <p:bldP spid="250894" grpId="0" build="allAtOnce" animBg="1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AutoShape 2"/>
          <p:cNvSpPr>
            <a:spLocks noChangeArrowheads="1"/>
          </p:cNvSpPr>
          <p:nvPr/>
        </p:nvSpPr>
        <p:spPr bwMode="auto">
          <a:xfrm rot="-426828">
            <a:off x="1908175" y="2781300"/>
            <a:ext cx="3840163" cy="260350"/>
          </a:xfrm>
          <a:prstGeom prst="rightArrow">
            <a:avLst>
              <a:gd name="adj1" fmla="val 50000"/>
              <a:gd name="adj2" fmla="val 368750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54979" name="AutoShape 3"/>
          <p:cNvSpPr>
            <a:spLocks noChangeArrowheads="1"/>
          </p:cNvSpPr>
          <p:nvPr/>
        </p:nvSpPr>
        <p:spPr bwMode="auto">
          <a:xfrm rot="242430">
            <a:off x="1908175" y="3789363"/>
            <a:ext cx="3840163" cy="260350"/>
          </a:xfrm>
          <a:prstGeom prst="rightArrow">
            <a:avLst>
              <a:gd name="adj1" fmla="val 50000"/>
              <a:gd name="adj2" fmla="val 368750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54980" name="AutoShape 4"/>
          <p:cNvSpPr>
            <a:spLocks noChangeArrowheads="1"/>
          </p:cNvSpPr>
          <p:nvPr/>
        </p:nvSpPr>
        <p:spPr bwMode="auto">
          <a:xfrm rot="658928">
            <a:off x="2411413" y="4652963"/>
            <a:ext cx="2663825" cy="269875"/>
          </a:xfrm>
          <a:prstGeom prst="rightArrow">
            <a:avLst>
              <a:gd name="adj1" fmla="val 50000"/>
              <a:gd name="adj2" fmla="val 246765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54981" name="AutoShape 5"/>
          <p:cNvSpPr>
            <a:spLocks noChangeArrowheads="1"/>
          </p:cNvSpPr>
          <p:nvPr/>
        </p:nvSpPr>
        <p:spPr bwMode="auto">
          <a:xfrm rot="-884972">
            <a:off x="2195513" y="1916113"/>
            <a:ext cx="3390900" cy="269875"/>
          </a:xfrm>
          <a:prstGeom prst="rightArrow">
            <a:avLst>
              <a:gd name="adj1" fmla="val 50000"/>
              <a:gd name="adj2" fmla="val 314118"/>
            </a:avLst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Tahoma" charset="0"/>
            </a:endParaRPr>
          </a:p>
        </p:txBody>
      </p:sp>
      <p:sp>
        <p:nvSpPr>
          <p:cNvPr id="254982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z-Cyrl-UZ" sz="3200" b="1" cap="none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Темперамент ва уйқу</a:t>
            </a:r>
            <a:endParaRPr lang="ru-RU" sz="3200" b="1" cap="none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54983" name="AutoShape 7"/>
          <p:cNvSpPr>
            <a:spLocks noChangeArrowheads="1"/>
          </p:cNvSpPr>
          <p:nvPr/>
        </p:nvSpPr>
        <p:spPr bwMode="auto">
          <a:xfrm>
            <a:off x="395288" y="2276475"/>
            <a:ext cx="1873250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ahoma" charset="0"/>
              </a:rPr>
              <a:t>сангвиник</a:t>
            </a:r>
          </a:p>
        </p:txBody>
      </p:sp>
      <p:sp>
        <p:nvSpPr>
          <p:cNvPr id="254984" name="AutoShape 8"/>
          <p:cNvSpPr>
            <a:spLocks noChangeArrowheads="1"/>
          </p:cNvSpPr>
          <p:nvPr/>
        </p:nvSpPr>
        <p:spPr bwMode="auto">
          <a:xfrm>
            <a:off x="395288" y="2997200"/>
            <a:ext cx="2290762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ahoma" charset="0"/>
              </a:rPr>
              <a:t>холерик</a:t>
            </a:r>
          </a:p>
        </p:txBody>
      </p:sp>
      <p:sp>
        <p:nvSpPr>
          <p:cNvPr id="254985" name="AutoShape 9"/>
          <p:cNvSpPr>
            <a:spLocks noChangeArrowheads="1"/>
          </p:cNvSpPr>
          <p:nvPr/>
        </p:nvSpPr>
        <p:spPr bwMode="auto">
          <a:xfrm>
            <a:off x="395288" y="3644900"/>
            <a:ext cx="2305050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ahoma" charset="0"/>
              </a:rPr>
              <a:t>флегматик</a:t>
            </a:r>
          </a:p>
        </p:txBody>
      </p:sp>
      <p:sp>
        <p:nvSpPr>
          <p:cNvPr id="254986" name="AutoShape 10"/>
          <p:cNvSpPr>
            <a:spLocks noChangeArrowheads="1"/>
          </p:cNvSpPr>
          <p:nvPr/>
        </p:nvSpPr>
        <p:spPr bwMode="auto">
          <a:xfrm>
            <a:off x="395288" y="4305300"/>
            <a:ext cx="2290762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ahoma" charset="0"/>
              </a:rPr>
              <a:t>меланхолик</a:t>
            </a:r>
          </a:p>
        </p:txBody>
      </p:sp>
      <p:sp>
        <p:nvSpPr>
          <p:cNvPr id="254987" name="AutoShape 11"/>
          <p:cNvSpPr>
            <a:spLocks noChangeArrowheads="1"/>
          </p:cNvSpPr>
          <p:nvPr/>
        </p:nvSpPr>
        <p:spPr bwMode="auto">
          <a:xfrm flipH="1">
            <a:off x="5435600" y="836613"/>
            <a:ext cx="2952750" cy="928687"/>
          </a:xfrm>
          <a:prstGeom prst="flowChartManualInpu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2000" b="1">
                <a:solidFill>
                  <a:srgbClr val="000000"/>
                </a:solidFill>
                <a:latin typeface="Tahoma" charset="0"/>
              </a:rPr>
              <a:t>Ранг-баранг тушлар</a:t>
            </a:r>
            <a:endParaRPr lang="ru-RU" sz="2000" b="1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254988" name="AutoShape 12"/>
          <p:cNvSpPr>
            <a:spLocks noChangeArrowheads="1"/>
          </p:cNvSpPr>
          <p:nvPr/>
        </p:nvSpPr>
        <p:spPr bwMode="auto">
          <a:xfrm flipH="1">
            <a:off x="5651500" y="1844675"/>
            <a:ext cx="3168650" cy="1439863"/>
          </a:xfrm>
          <a:prstGeom prst="flowChartManualInpu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2000" b="1" dirty="0">
                <a:solidFill>
                  <a:srgbClr val="000000"/>
                </a:solidFill>
                <a:latin typeface="Tahoma" charset="0"/>
              </a:rPr>
              <a:t>Кам ухлайди,</a:t>
            </a:r>
          </a:p>
          <a:p>
            <a:pPr algn="ctr"/>
            <a:r>
              <a:rPr lang="uz-Cyrl-UZ" sz="2000" b="1" dirty="0">
                <a:solidFill>
                  <a:srgbClr val="000000"/>
                </a:solidFill>
                <a:latin typeface="Tahoma" charset="0"/>
              </a:rPr>
              <a:t> кеч уйғонади,</a:t>
            </a:r>
          </a:p>
          <a:p>
            <a:pPr algn="ctr"/>
            <a:r>
              <a:rPr lang="uz-Cyrl-UZ" sz="2000" b="1" dirty="0">
                <a:solidFill>
                  <a:srgbClr val="000000"/>
                </a:solidFill>
                <a:latin typeface="Tahoma" charset="0"/>
              </a:rPr>
              <a:t> кечаси билан ишлайди</a:t>
            </a:r>
            <a:endParaRPr lang="ru-RU" sz="2000" b="1" dirty="0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254989" name="AutoShape 13"/>
          <p:cNvSpPr>
            <a:spLocks noChangeArrowheads="1"/>
          </p:cNvSpPr>
          <p:nvPr/>
        </p:nvSpPr>
        <p:spPr bwMode="auto">
          <a:xfrm flipH="1">
            <a:off x="5003800" y="4652963"/>
            <a:ext cx="3600450" cy="1085850"/>
          </a:xfrm>
          <a:prstGeom prst="flowChartManualInpu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2000" b="1" dirty="0">
                <a:solidFill>
                  <a:srgbClr val="000000"/>
                </a:solidFill>
                <a:latin typeface="Tahoma" charset="0"/>
              </a:rPr>
              <a:t>Кам ухлайди</a:t>
            </a:r>
            <a:r>
              <a:rPr lang="ru-RU" sz="2000" b="1" dirty="0">
                <a:solidFill>
                  <a:srgbClr val="000000"/>
                </a:solidFill>
                <a:latin typeface="Tahoma" charset="0"/>
              </a:rPr>
              <a:t>,</a:t>
            </a:r>
            <a:endParaRPr lang="uz-Cyrl-UZ" sz="2000" b="1" dirty="0">
              <a:solidFill>
                <a:srgbClr val="000000"/>
              </a:solidFill>
              <a:latin typeface="Tahoma" charset="0"/>
            </a:endParaRPr>
          </a:p>
          <a:p>
            <a:pPr algn="ctr"/>
            <a:r>
              <a:rPr lang="uz-Cyrl-UZ" sz="2000" b="1" dirty="0">
                <a:solidFill>
                  <a:srgbClr val="000000"/>
                </a:solidFill>
                <a:latin typeface="Tahoma" charset="0"/>
              </a:rPr>
              <a:t> кечга томон</a:t>
            </a:r>
            <a:r>
              <a:rPr lang="ru-RU" sz="2000" b="1" dirty="0">
                <a:solidFill>
                  <a:srgbClr val="000000"/>
                </a:solidFill>
                <a:latin typeface="Tahoma" charset="0"/>
              </a:rPr>
              <a:t> </a:t>
            </a:r>
            <a:endParaRPr lang="uz-Cyrl-UZ" sz="2000" b="1" dirty="0">
              <a:solidFill>
                <a:srgbClr val="000000"/>
              </a:solidFill>
              <a:latin typeface="Tahoma" charset="0"/>
            </a:endParaRPr>
          </a:p>
          <a:p>
            <a:pPr algn="ctr"/>
            <a:r>
              <a:rPr lang="uz-Cyrl-UZ" sz="2000" b="1" dirty="0">
                <a:solidFill>
                  <a:srgbClr val="000000"/>
                </a:solidFill>
                <a:latin typeface="Tahoma" charset="0"/>
              </a:rPr>
              <a:t> ҳолсиз бўлади</a:t>
            </a:r>
            <a:endParaRPr lang="ru-RU" sz="2000" b="1" dirty="0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254990" name="AutoShape 14"/>
          <p:cNvSpPr>
            <a:spLocks noChangeArrowheads="1"/>
          </p:cNvSpPr>
          <p:nvPr/>
        </p:nvSpPr>
        <p:spPr bwMode="auto">
          <a:xfrm flipH="1">
            <a:off x="5794375" y="3429000"/>
            <a:ext cx="2809875" cy="1079500"/>
          </a:xfrm>
          <a:prstGeom prst="flowChartManualInpu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z-Cyrl-UZ" sz="2000" b="1" dirty="0">
                <a:solidFill>
                  <a:srgbClr val="000000"/>
                </a:solidFill>
                <a:latin typeface="Tahoma" charset="0"/>
              </a:rPr>
              <a:t>Тез ухлаб қолади, </a:t>
            </a:r>
          </a:p>
          <a:p>
            <a:pPr algn="ctr"/>
            <a:r>
              <a:rPr lang="uz-Cyrl-UZ" sz="2000" b="1" dirty="0">
                <a:solidFill>
                  <a:srgbClr val="000000"/>
                </a:solidFill>
                <a:latin typeface="Tahoma" charset="0"/>
              </a:rPr>
              <a:t>уйғотиш қийин</a:t>
            </a:r>
            <a:endParaRPr lang="ru-RU" sz="2000" b="1" dirty="0">
              <a:solidFill>
                <a:srgbClr val="000000"/>
              </a:solidFill>
              <a:latin typeface="Tahoma" charset="0"/>
            </a:endParaRPr>
          </a:p>
        </p:txBody>
      </p:sp>
      <p:pic>
        <p:nvPicPr>
          <p:cNvPr id="254992" name="Picture 16" descr="птич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229225"/>
            <a:ext cx="2339975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1000"/>
                                        <p:tgtEl>
                                          <p:spTgt spid="254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254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4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1000"/>
                                        <p:tgtEl>
                                          <p:spTgt spid="254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254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4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4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4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1000"/>
                                        <p:tgtEl>
                                          <p:spTgt spid="254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54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49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4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4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254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0"/>
                                        <p:tgtEl>
                                          <p:spTgt spid="254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549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4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4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6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4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4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78" grpId="0" animBg="1"/>
      <p:bldP spid="254979" grpId="0" animBg="1"/>
      <p:bldP spid="254980" grpId="0" animBg="1"/>
      <p:bldP spid="254981" grpId="0" animBg="1"/>
      <p:bldP spid="254982" grpId="0"/>
      <p:bldP spid="254983" grpId="0" animBg="1" autoUpdateAnimBg="0"/>
      <p:bldP spid="254984" grpId="0" animBg="1" autoUpdateAnimBg="0"/>
      <p:bldP spid="254985" grpId="0" animBg="1" autoUpdateAnimBg="0"/>
      <p:bldP spid="254986" grpId="0" animBg="1" autoUpdateAnimBg="0"/>
      <p:bldP spid="254987" grpId="0" animBg="1" autoUpdateAnimBg="0"/>
      <p:bldP spid="254988" grpId="0" animBg="1" autoUpdateAnimBg="0"/>
      <p:bldP spid="254989" grpId="0" animBg="1" autoUpdateAnimBg="0"/>
      <p:bldP spid="254990" grpId="0" animBg="1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f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47725" y="2230438"/>
            <a:ext cx="7677150" cy="2620962"/>
          </a:xfrm>
        </p:spPr>
        <p:txBody>
          <a:bodyPr/>
          <a:lstStyle/>
          <a:p>
            <a:pPr marL="0" indent="365125" algn="ctr"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uz-Cyrl-UZ" sz="4000" b="1" i="1" smtClean="0">
                <a:solidFill>
                  <a:schemeClr val="bg1"/>
                </a:solidFill>
                <a:latin typeface="Times New Roman" pitchFamily="18" charset="0"/>
              </a:rPr>
              <a:t>ЭЪТИБОРИНГИЗ УЧУН РАҲМАТ !</a:t>
            </a:r>
            <a:endParaRPr lang="ru-RU" sz="4000" b="1" i="1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610</TotalTime>
  <Words>1708</Words>
  <Application>Microsoft Office PowerPoint</Application>
  <PresentationFormat>Экран (4:3)</PresentationFormat>
  <Paragraphs>417</Paragraphs>
  <Slides>48</Slides>
  <Notes>47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0" baseType="lpstr">
      <vt:lpstr>Трек</vt:lpstr>
      <vt:lpstr>Точечный рисунок</vt:lpstr>
      <vt:lpstr>Презентация PowerPoint</vt:lpstr>
      <vt:lpstr>МАВЗУ:   Шахснинг индивидуал хусусиятлари ва уларни диагностика қилиш</vt:lpstr>
      <vt:lpstr>Индивидуал - типологик хусусиятлар классификацияси</vt:lpstr>
      <vt:lpstr>Шахс ИНДИВИДУАЛ  хусусиятлари</vt:lpstr>
      <vt:lpstr>Презентация PowerPoint</vt:lpstr>
      <vt:lpstr>ИНДИВИДУАЛЛИК</vt:lpstr>
      <vt:lpstr>Презентация PowerPoint</vt:lpstr>
      <vt:lpstr>Темперамент-ўзи нима?</vt:lpstr>
      <vt:lpstr>Темперамент маъноси</vt:lpstr>
      <vt:lpstr> Эрамиздан олдин 5 асрда яшаган юнон табиби Гиппократ одамлар ўртасидаги тафовутларни ўрганиб, уларни 4 тоифага ажратган.</vt:lpstr>
      <vt:lpstr>Темперамент турлари</vt:lpstr>
      <vt:lpstr> </vt:lpstr>
      <vt:lpstr>Холерик характеристикаси       </vt:lpstr>
      <vt:lpstr> </vt:lpstr>
      <vt:lpstr>Холерик</vt:lpstr>
      <vt:lpstr>Презентация PowerPoint</vt:lpstr>
      <vt:lpstr>Холерик тоифасига хос сифатлар</vt:lpstr>
      <vt:lpstr>Презентация PowerPoint</vt:lpstr>
      <vt:lpstr>Сангвиник характеристикаси</vt:lpstr>
      <vt:lpstr> </vt:lpstr>
      <vt:lpstr>Сангвиник </vt:lpstr>
      <vt:lpstr>Презентация PowerPoint</vt:lpstr>
      <vt:lpstr>Сангвиник тоифасига хос сифатлар</vt:lpstr>
      <vt:lpstr>Презентация PowerPoint</vt:lpstr>
      <vt:lpstr>Флегматик характеристикаси </vt:lpstr>
      <vt:lpstr> </vt:lpstr>
      <vt:lpstr>Флегматик</vt:lpstr>
      <vt:lpstr>Флегматик тоифасига хос сифатлар</vt:lpstr>
      <vt:lpstr>Меланхолик характеристикаси </vt:lpstr>
      <vt:lpstr>Презентация PowerPoint</vt:lpstr>
      <vt:lpstr>Меланхолик</vt:lpstr>
      <vt:lpstr>Презентация PowerPoint</vt:lpstr>
      <vt:lpstr>Меланхолик тоифасига хос сифатлар</vt:lpstr>
      <vt:lpstr>Презентация PowerPoint</vt:lpstr>
      <vt:lpstr>Презентация PowerPoint</vt:lpstr>
      <vt:lpstr>Презентация PowerPoint</vt:lpstr>
      <vt:lpstr>Презентация PowerPoint</vt:lpstr>
      <vt:lpstr>Демак:</vt:lpstr>
      <vt:lpstr>Презентация PowerPoint</vt:lpstr>
      <vt:lpstr>Презентация PowerPoint</vt:lpstr>
      <vt:lpstr>Темперамент ва мулоқот кўринишлари</vt:lpstr>
      <vt:lpstr>Темперамент ва ўзини баҳолаш даражалари</vt:lpstr>
      <vt:lpstr>Темперамент ва ўзига ишонч</vt:lpstr>
      <vt:lpstr>Темперамент ва эмоционал муносабатлар</vt:lpstr>
      <vt:lpstr>Темперамент ва ҳаракатлар</vt:lpstr>
      <vt:lpstr>Темперамент ва иштаҳа</vt:lpstr>
      <vt:lpstr>Темперамент ва уйқу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Админ_Aim.Uz</dc:creator>
  <cp:lastModifiedBy>Asus</cp:lastModifiedBy>
  <cp:revision>40</cp:revision>
  <dcterms:created xsi:type="dcterms:W3CDTF">2007-01-31T13:35:42Z</dcterms:created>
  <dcterms:modified xsi:type="dcterms:W3CDTF">2018-03-29T18:34:42Z</dcterms:modified>
</cp:coreProperties>
</file>